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310" r:id="rId3"/>
    <p:sldId id="276" r:id="rId4"/>
    <p:sldId id="312" r:id="rId5"/>
    <p:sldId id="313" r:id="rId6"/>
    <p:sldId id="286" r:id="rId7"/>
    <p:sldId id="315" r:id="rId8"/>
    <p:sldId id="314" r:id="rId9"/>
    <p:sldId id="285" r:id="rId10"/>
    <p:sldId id="293" r:id="rId11"/>
    <p:sldId id="307" r:id="rId12"/>
    <p:sldId id="297" r:id="rId13"/>
    <p:sldId id="302" r:id="rId14"/>
    <p:sldId id="303" r:id="rId15"/>
    <p:sldId id="296" r:id="rId16"/>
    <p:sldId id="300" r:id="rId17"/>
    <p:sldId id="298" r:id="rId18"/>
    <p:sldId id="299" r:id="rId19"/>
    <p:sldId id="301" r:id="rId20"/>
    <p:sldId id="28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FF96"/>
    <a:srgbClr val="FFB351"/>
    <a:srgbClr val="333333"/>
    <a:srgbClr val="2A2C35"/>
    <a:srgbClr val="272B2F"/>
    <a:srgbClr val="FCF5E0"/>
    <a:srgbClr val="F2D57E"/>
    <a:srgbClr val="F2F2F2"/>
    <a:srgbClr val="DB4545"/>
    <a:srgbClr val="8C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374" y="77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49313-655E-6C76-2F0D-FA4A1669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0A0641-884A-2990-589E-0AC1EE5A3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27D84E-1BA3-D172-4BBF-53C62D1E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D74483-C451-BB55-5845-7AB7BC5A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5A-0A66-1D91-6B21-1518575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76E6-BB43-23B9-9B9C-3F950B3D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0197BE-6668-37A5-91E8-1B64796A5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7E20-BC49-A9FE-6B2E-84F3C2138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321579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7668527" y="2437556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배경 스토리 요약 추가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0806-7634-6AD0-5670-9639113C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DA1E5-FA29-CD44-4EA7-766F9C389F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45AB07B-29EE-0132-3528-7AB28193F86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BAF96F-FBD0-C058-39F7-D00B9A56014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F92A8B-7758-B218-F509-DE66C0A9D8E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2385813-E924-7CCD-1FE5-3CFFB7582F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80C1DB6-1219-A06C-4CB7-C8015C5E8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DDFB696-46DE-2009-22F9-C24A63B6B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CB3282-5397-A524-845E-2B1F684BCAC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7F97-1045-EACE-9294-9B17C1A64D7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17A1D-3251-6590-59F8-9BDDA3BE2C4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4CD3E0-7533-E056-B85D-99AB29600F5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81A2C1-917E-DD7F-8770-5204FE1C811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5334D-1687-0FE4-E444-36648C16712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37A3F7-E385-1A1F-F9B2-B15166D1400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3733F9-3552-BB49-7C6C-C575CC814C8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0FB376-CF80-6FA5-4405-D209B3205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3C04FB5-2BDB-01E3-CAD9-8D4D1F351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61C5620-5029-047A-1CBC-F0B2F9528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9585B90-B300-DB51-5A49-CF0444F06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85393A0-E2AE-3A15-820E-CA1CB99F574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3A8AF09-47D8-82D8-5639-14708EC2D0F8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97F6DC-E2DD-299F-EE5D-B4D0A622AB9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4CBDC18-298E-3B05-A0BF-984E5F3BB810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3172F53-222D-A674-DF8D-7B046367A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A32C46F-84FE-1224-3C94-F820D93DB1B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646148A-688B-2C5A-3FDC-AE1C1035B876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1D5A48-E012-1EC4-5758-FFEE2305016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D9D29AFC-8BBB-34F3-DC4A-4F6DBCBE32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FA7F5B-4589-2FE4-EF84-8552FB080A9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718BDB-5000-7274-C417-CD2D28F3BA60}"/>
              </a:ext>
            </a:extLst>
          </p:cNvPr>
          <p:cNvGrpSpPr/>
          <p:nvPr/>
        </p:nvGrpSpPr>
        <p:grpSpPr>
          <a:xfrm>
            <a:off x="6445222" y="2521414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9CFD5E-32D7-8F42-C50A-26FB5B66F6B6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C3717C-DBAD-836B-2B1C-ED5B6B1B19A3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997E6A-8299-E8CC-07D9-C317E79E150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9BD7A-DBCE-0825-B677-6E9A6D133A87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FCF86A1-7712-C106-8A3D-629203A9B3EE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6E3158-4E2A-8360-D709-F4D99234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94263"/>
              </p:ext>
            </p:extLst>
          </p:nvPr>
        </p:nvGraphicFramePr>
        <p:xfrm>
          <a:off x="561463" y="934157"/>
          <a:ext cx="5084425" cy="36821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클래스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줄 요약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 전투를 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7A0F6A-879B-C23A-D4CB-6E2A643511F9}"/>
              </a:ext>
            </a:extLst>
          </p:cNvPr>
          <p:cNvGrpSpPr/>
          <p:nvPr/>
        </p:nvGrpSpPr>
        <p:grpSpPr>
          <a:xfrm>
            <a:off x="1967640" y="5004119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D4AD2D-E224-D3E3-FCE4-A05BB09833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7C9BF4-A38B-37C3-FF0F-23D7580540CE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06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809F03D-1589-5DC7-BF60-02294566240E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88A231-BF29-FFF3-1116-F2C176829E5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509B20-4A8A-005E-90C8-B813A6E8AC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698BE835-0F8A-EEC8-F89E-7DC53D40C6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28F461A2-A8F1-CB60-E17E-43766C85F1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2FD38A-A1C0-E813-0260-404327D5B6E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20AE98-BB85-47C5-6F17-2E0E43CBC43F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History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7A7E9F-811E-E6BB-7F13-EB625B5CE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29495"/>
              </p:ext>
            </p:extLst>
          </p:nvPr>
        </p:nvGraphicFramePr>
        <p:xfrm>
          <a:off x="3070860" y="1501986"/>
          <a:ext cx="6050280" cy="248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760">
                  <a:extLst>
                    <a:ext uri="{9D8B030D-6E8A-4147-A177-3AD203B41FA5}">
                      <a16:colId xmlns:a16="http://schemas.microsoft.com/office/drawing/2014/main" val="3677902567"/>
                    </a:ext>
                  </a:extLst>
                </a:gridCol>
                <a:gridCol w="4414520">
                  <a:extLst>
                    <a:ext uri="{9D8B030D-6E8A-4147-A177-3AD203B41FA5}">
                      <a16:colId xmlns:a16="http://schemas.microsoft.com/office/drawing/2014/main" val="1422125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날짜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내용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9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24.12.09 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월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 분석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컨셉 구상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및 아이디어 정리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82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12.11 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캐릭터 초기 컨셉 기획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문서 양식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9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12.12 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화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개요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기획 의도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작성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클래스 소개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소개 및 컨셉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작성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캐릭터 컨셉 수정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ㅇㅇㅇ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801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95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5C55F-DB26-8B26-07DF-63E2EC6A628D}"/>
              </a:ext>
            </a:extLst>
          </p:cNvPr>
          <p:cNvSpPr txBox="1"/>
          <p:nvPr/>
        </p:nvSpPr>
        <p:spPr>
          <a:xfrm>
            <a:off x="4257997" y="5695545"/>
            <a:ext cx="4257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 문서는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스페셜리스트의 세번째 직업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환수사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공개 이전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 기획된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386B04-6425-7F4A-93B5-B8E0E9409CC3}"/>
              </a:ext>
            </a:extLst>
          </p:cNvPr>
          <p:cNvSpPr txBox="1"/>
          <p:nvPr/>
        </p:nvSpPr>
        <p:spPr>
          <a:xfrm>
            <a:off x="4257997" y="5941766"/>
            <a:ext cx="2916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바탕으로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F35554-79C8-CA6B-40B9-C2C15637392E}"/>
              </a:ext>
            </a:extLst>
          </p:cNvPr>
          <p:cNvGrpSpPr/>
          <p:nvPr/>
        </p:nvGrpSpPr>
        <p:grpSpPr>
          <a:xfrm>
            <a:off x="320423" y="1237772"/>
            <a:ext cx="11551154" cy="4317138"/>
            <a:chOff x="320423" y="1276097"/>
            <a:chExt cx="11551154" cy="431713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9D2ADA-48B1-7D47-833D-FB52959DAAAC}"/>
                </a:ext>
              </a:extLst>
            </p:cNvPr>
            <p:cNvGrpSpPr/>
            <p:nvPr/>
          </p:nvGrpSpPr>
          <p:grpSpPr>
            <a:xfrm>
              <a:off x="320423" y="1276097"/>
              <a:ext cx="11551154" cy="2620449"/>
              <a:chOff x="320423" y="864642"/>
              <a:chExt cx="11551154" cy="262044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7991FC4-7B0A-711F-2791-4852FEB1284D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423" y="864642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802B6DD-4DE6-407D-4516-9F7C89A422B5}"/>
                    </a:ext>
                  </a:extLst>
                </p:cNvPr>
                <p:cNvGrpSpPr/>
                <p:nvPr/>
              </p:nvGrpSpPr>
              <p:grpSpPr>
                <a:xfrm>
                  <a:off x="320423" y="864642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5A3BE623-3C8C-6851-B97E-A7DCCC26BE3C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D6F3D4E1-7AB9-1CD3-2F2D-F36E80CE4F95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6EF90646-8BFF-7614-2109-972A37855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9BA369CF-4159-B559-7B9E-9C17FF5574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21A8DA1-63BC-F8BE-8BAC-816D000C52BE}"/>
                    </a:ext>
                  </a:extLst>
                </p:cNvPr>
                <p:cNvGrpSpPr/>
                <p:nvPr/>
              </p:nvGrpSpPr>
              <p:grpSpPr>
                <a:xfrm>
                  <a:off x="365317" y="1229659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93E48C08-9D41-0F06-AD09-2D3AA055B3DF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D8C130FE-BFFD-94FF-9617-8E97174AD9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C4A6A2-2583-F988-540D-F67ADEF3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310A5F-647D-A662-8647-740D537EE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CAF6703-9E3A-44F9-50EF-A6BB76D2B4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DCB284-B15E-A3B1-ABF7-BD393A754E1F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40A17D26-0AF6-8213-6855-964BD71575EB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FD669195-88DB-DED5-24BB-3711AC303EA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789ACB5-B7A7-FE4F-F534-78E2CA348920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AECC34D-190A-8157-FBFC-3D62DDA669A5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FC79EA2-B5B1-A8B1-C4EF-962929E363D6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ADF1BE4-14C3-0103-F1FC-407D774FF835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CE18D3-DC32-7E14-B747-C030E77A2747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AF6BB620-DCC2-A18B-5CEE-2DD0C8DCAFE8}"/>
                  </a:ext>
                </a:extLst>
              </p:cNvPr>
              <p:cNvGrpSpPr/>
              <p:nvPr/>
            </p:nvGrpSpPr>
            <p:grpSpPr>
              <a:xfrm>
                <a:off x="6192905" y="864642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ABF8758-1EC7-9551-9ACF-5FB34A2BB598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72739622-3782-7E35-1FA0-C6D6D559FE61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83DC864-32B0-D19B-B61B-EA433D53D735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E1BFDA55-5BCE-8D07-E385-885C0C37D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E55372D-EA76-063D-7D8B-B40C67025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F3E2EF54-0F9E-7490-7F3B-CB29B8F47F51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BC144F2F-1F73-117F-01CB-96E7CC45A291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2EE5001-1E08-8784-672B-439A404A905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F107DF-B8D0-86B9-7B81-FBD946491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D711DF5B-603D-3390-2461-644315FD0B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3336937C-B647-61BE-CDD5-A08588C28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A2025EE7-E45B-CF85-559C-5F0339389D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6CD33CF-53D6-0F4D-9ED3-788B11CAF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6C6781A7-8CD8-AF7B-BF68-D9FD333CB48E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3F566B22-C273-758F-0D28-045F6823CBC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A2F7B87E-CA29-929E-D3F4-2818DF662444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72648370-4F55-5EE0-5ACE-CBE57F290A38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7CCA3B6C-A101-8B50-6B74-A4B9B3D0A95F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E2BC45BB-120F-A442-029A-8217292BEFEB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7318721-2E93-80D2-FAD4-D4B6A62F182A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693BBE8A-9A49-1B13-C885-DEC3B499D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70098F96-F8F7-9E11-60F9-2A2C48112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122F46-E724-0DE8-6D96-B257D11C876E}"/>
                </a:ext>
              </a:extLst>
            </p:cNvPr>
            <p:cNvGrpSpPr/>
            <p:nvPr/>
          </p:nvGrpSpPr>
          <p:grpSpPr>
            <a:xfrm>
              <a:off x="2199419" y="4524200"/>
              <a:ext cx="7793162" cy="1069035"/>
              <a:chOff x="2575721" y="4551200"/>
              <a:chExt cx="7793162" cy="10690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41674A7-9590-73DE-A587-4885700CBA6C}"/>
                  </a:ext>
                </a:extLst>
              </p:cNvPr>
              <p:cNvSpPr/>
              <p:nvPr/>
            </p:nvSpPr>
            <p:spPr>
              <a:xfrm>
                <a:off x="2575721" y="4551200"/>
                <a:ext cx="7793162" cy="1069035"/>
              </a:xfrm>
              <a:prstGeom prst="rect">
                <a:avLst/>
              </a:prstGeom>
              <a:solidFill>
                <a:srgbClr val="FCF5E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4CB8AA-4C6F-A92B-826A-448A9CF5025C}"/>
                  </a:ext>
                </a:extLst>
              </p:cNvPr>
              <p:cNvSpPr txBox="1"/>
              <p:nvPr/>
            </p:nvSpPr>
            <p:spPr>
              <a:xfrm>
                <a:off x="3036105" y="4777941"/>
                <a:ext cx="687239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8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71661" cy="4374082"/>
            <a:chOff x="320302" y="1291424"/>
            <a:chExt cx="11571661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193026" y="1291424"/>
              <a:ext cx="5698937" cy="4374082"/>
              <a:chOff x="6193026" y="1291424"/>
              <a:chExt cx="5698937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13291" y="1291424"/>
                <a:ext cx="5678672" cy="4374082"/>
                <a:chOff x="6213291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71343" y="4469193"/>
                <a:ext cx="376256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힘으로 자연을 떠도는 영혼의 외형이 형상화됩니다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3026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9193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9B8C68-D83E-1F87-2151-2C901A57A074}"/>
              </a:ext>
            </a:extLst>
          </p:cNvPr>
          <p:cNvGrpSpPr>
            <a:grpSpLocks/>
          </p:cNvGrpSpPr>
          <p:nvPr/>
        </p:nvGrpSpPr>
        <p:grpSpPr>
          <a:xfrm>
            <a:off x="6784884" y="1241960"/>
            <a:ext cx="5107079" cy="5016597"/>
            <a:chOff x="6213291" y="1058393"/>
            <a:chExt cx="5107079" cy="501659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1412877-D772-09C2-FB27-5DAD51CA317C}"/>
                </a:ext>
              </a:extLst>
            </p:cNvPr>
            <p:cNvSpPr>
              <a:spLocks/>
            </p:cNvSpPr>
            <p:nvPr/>
          </p:nvSpPr>
          <p:spPr>
            <a:xfrm>
              <a:off x="6213291" y="1200070"/>
              <a:ext cx="5107079" cy="4874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BFF78F6-2920-9BD3-5A3A-E4EC59D4788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335556" y="1058393"/>
              <a:ext cx="1173600" cy="246221"/>
              <a:chOff x="728379" y="1010408"/>
              <a:chExt cx="1173600" cy="246221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FF88362-D274-B2CF-0C79-4AFB534D2A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8379" y="1011118"/>
                <a:ext cx="11736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ED6AD6-6AA6-74A5-46C5-0E2DC383D9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0951" y="1010408"/>
                <a:ext cx="102784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공용 스킬 최소화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852150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E5D073-5788-A90F-C311-E98E67A0424A}"/>
              </a:ext>
            </a:extLst>
          </p:cNvPr>
          <p:cNvSpPr txBox="1"/>
          <p:nvPr/>
        </p:nvSpPr>
        <p:spPr>
          <a:xfrm>
            <a:off x="2400250" y="-4081576"/>
            <a:ext cx="73374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자세한 깨달음 노드별 전투 스타일은 아크 패시브 깨달음 파트에서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캐릭터를 따라다니며 함께 전투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비방향성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난사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소서리스와 비교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환류보다 고점 높고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점화보다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빠릿빠릿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존재들이 캐릭터의 몸을 빌려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방향성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전략적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보호막 등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디트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보다 빠르고 고점은 낮고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스타일리쉬하게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공통된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주력기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최소화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&amp;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다른 스타일 채택 유도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403AF43-A3C4-E85A-1F39-31BCCF647D2B}"/>
              </a:ext>
            </a:extLst>
          </p:cNvPr>
          <p:cNvCxnSpPr>
            <a:cxnSpLocks/>
          </p:cNvCxnSpPr>
          <p:nvPr/>
        </p:nvCxnSpPr>
        <p:spPr>
          <a:xfrm>
            <a:off x="6784884" y="5453296"/>
            <a:ext cx="50599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E7AE9B2-B8CF-CA6C-30BD-3B5DF91776D2}"/>
              </a:ext>
            </a:extLst>
          </p:cNvPr>
          <p:cNvSpPr txBox="1"/>
          <p:nvPr/>
        </p:nvSpPr>
        <p:spPr>
          <a:xfrm>
            <a:off x="6922108" y="5588401"/>
            <a:ext cx="46057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노드가 공통적으로 사용하는 스킬을 최소화하여 컨셉을 극대화합니다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공통적으로 사용할 수 있는 스킬은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통해 다른 전투 스타일을 제공합니다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C8F96C4-6703-B4A6-12B8-74F86CC5F781}"/>
              </a:ext>
            </a:extLst>
          </p:cNvPr>
          <p:cNvGrpSpPr/>
          <p:nvPr/>
        </p:nvGrpSpPr>
        <p:grpSpPr>
          <a:xfrm>
            <a:off x="320302" y="1241960"/>
            <a:ext cx="6324338" cy="5016600"/>
            <a:chOff x="320302" y="1241960"/>
            <a:chExt cx="6324338" cy="501660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C1A0745-3DE0-B4F1-AF62-81EED8294C86}"/>
                </a:ext>
              </a:extLst>
            </p:cNvPr>
            <p:cNvSpPr/>
            <p:nvPr/>
          </p:nvSpPr>
          <p:spPr>
            <a:xfrm>
              <a:off x="320302" y="1383637"/>
              <a:ext cx="6324338" cy="4874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6288EF4-2FE3-E436-24E8-58FF5E4A5859}"/>
                </a:ext>
              </a:extLst>
            </p:cNvPr>
            <p:cNvGrpSpPr/>
            <p:nvPr/>
          </p:nvGrpSpPr>
          <p:grpSpPr>
            <a:xfrm>
              <a:off x="442567" y="1241960"/>
              <a:ext cx="1818000" cy="246221"/>
              <a:chOff x="728379" y="1010408"/>
              <a:chExt cx="1818000" cy="246221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C226E88-3E14-3B00-9ADE-FF201638544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8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28BB4BC-3DA8-9689-C07E-5218234769F6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167225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원거리 마법사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vs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근거리 전사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6390A5-3375-201A-5E77-F4EC7A599590}"/>
              </a:ext>
            </a:extLst>
          </p:cNvPr>
          <p:cNvGrpSpPr/>
          <p:nvPr/>
        </p:nvGrpSpPr>
        <p:grpSpPr>
          <a:xfrm>
            <a:off x="484958" y="1612382"/>
            <a:ext cx="5995027" cy="1263510"/>
            <a:chOff x="6654173" y="2477452"/>
            <a:chExt cx="5995027" cy="1263510"/>
          </a:xfrm>
        </p:grpSpPr>
        <p:pic>
          <p:nvPicPr>
            <p:cNvPr id="15" name="그림 14" descr="스크린샷, 만화 영화, 애니메이션, 예술이(가) 표시된 사진&#10;&#10;자동 생성된 설명">
              <a:extLst>
                <a:ext uri="{FF2B5EF4-FFF2-40B4-BE49-F238E27FC236}">
                  <a16:creationId xmlns:a16="http://schemas.microsoft.com/office/drawing/2014/main" id="{2AE640B4-7C7C-E4F2-12EE-B75E444A1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461" b="59587"/>
            <a:stretch/>
          </p:blipFill>
          <p:spPr>
            <a:xfrm>
              <a:off x="6654173" y="2477452"/>
              <a:ext cx="5995027" cy="1263510"/>
            </a:xfrm>
            <a:prstGeom prst="rect">
              <a:avLst/>
            </a:prstGeom>
            <a:effectLst>
              <a:softEdge rad="38100"/>
            </a:effectLst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6583D9B-576C-F1D7-7922-AB21B31A49B9}"/>
                </a:ext>
              </a:extLst>
            </p:cNvPr>
            <p:cNvGrpSpPr/>
            <p:nvPr/>
          </p:nvGrpSpPr>
          <p:grpSpPr>
            <a:xfrm>
              <a:off x="11196821" y="2518451"/>
              <a:ext cx="1077917" cy="718977"/>
              <a:chOff x="1611115" y="2635753"/>
              <a:chExt cx="1077917" cy="71897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014FBF-3558-7F72-B80B-D8AF26B3E8F6}"/>
                  </a:ext>
                </a:extLst>
              </p:cNvPr>
              <p:cNvSpPr txBox="1"/>
              <p:nvPr/>
            </p:nvSpPr>
            <p:spPr>
              <a:xfrm>
                <a:off x="1611115" y="2635753"/>
                <a:ext cx="9137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1,234,000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DCBF8A-B42C-2694-B3BE-0B114E39825B}"/>
                  </a:ext>
                </a:extLst>
              </p:cNvPr>
              <p:cNvSpPr txBox="1"/>
              <p:nvPr/>
            </p:nvSpPr>
            <p:spPr>
              <a:xfrm>
                <a:off x="1689621" y="2719667"/>
                <a:ext cx="88004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1,732,230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E92424-86D0-FCEE-E838-189DFB10F680}"/>
                  </a:ext>
                </a:extLst>
              </p:cNvPr>
              <p:cNvSpPr txBox="1"/>
              <p:nvPr/>
            </p:nvSpPr>
            <p:spPr>
              <a:xfrm>
                <a:off x="1627145" y="2837090"/>
                <a:ext cx="88165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2,328,118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1F7F1F-BE63-AC40-D523-A3E0B38DEA7F}"/>
                  </a:ext>
                </a:extLst>
              </p:cNvPr>
              <p:cNvSpPr txBox="1"/>
              <p:nvPr/>
            </p:nvSpPr>
            <p:spPr>
              <a:xfrm>
                <a:off x="1769491" y="2892196"/>
                <a:ext cx="8912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1,897,700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32EFED-E25D-AE77-7D81-A23DB82F5C69}"/>
                  </a:ext>
                </a:extLst>
              </p:cNvPr>
              <p:cNvSpPr txBox="1"/>
              <p:nvPr/>
            </p:nvSpPr>
            <p:spPr>
              <a:xfrm>
                <a:off x="1639969" y="3016018"/>
                <a:ext cx="88485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1,160,891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4A6F02-E831-46B1-3489-1530898ABF60}"/>
                  </a:ext>
                </a:extLst>
              </p:cNvPr>
              <p:cNvSpPr txBox="1"/>
              <p:nvPr/>
            </p:nvSpPr>
            <p:spPr>
              <a:xfrm>
                <a:off x="1802571" y="3139286"/>
                <a:ext cx="8864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2,139,025</a:t>
                </a: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D971EF-4DBF-EAE3-C591-627CD6EBEC70}"/>
              </a:ext>
            </a:extLst>
          </p:cNvPr>
          <p:cNvGrpSpPr/>
          <p:nvPr/>
        </p:nvGrpSpPr>
        <p:grpSpPr>
          <a:xfrm>
            <a:off x="1230875" y="2875892"/>
            <a:ext cx="4969666" cy="230832"/>
            <a:chOff x="1049002" y="2813247"/>
            <a:chExt cx="4969666" cy="2308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184BB4-4018-EAC0-4184-633FA05DAE26}"/>
                </a:ext>
              </a:extLst>
            </p:cNvPr>
            <p:cNvSpPr txBox="1"/>
            <p:nvPr/>
          </p:nvSpPr>
          <p:spPr>
            <a:xfrm>
              <a:off x="2212818" y="2813247"/>
              <a:ext cx="38058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발화 스킬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위주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비방향성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타수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여러 스킬에 골고루 분포된 피해량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D4849DC-1FA5-1416-D350-46422D892C66}"/>
                </a:ext>
              </a:extLst>
            </p:cNvPr>
            <p:cNvGrpSpPr/>
            <p:nvPr/>
          </p:nvGrpSpPr>
          <p:grpSpPr>
            <a:xfrm>
              <a:off x="1049002" y="2813247"/>
              <a:ext cx="1236387" cy="230832"/>
              <a:chOff x="1049002" y="2813247"/>
              <a:chExt cx="1236387" cy="23083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0E7163-3C89-FA3A-2899-445009B1538B}"/>
                  </a:ext>
                </a:extLst>
              </p:cNvPr>
              <p:cNvSpPr txBox="1"/>
              <p:nvPr/>
            </p:nvSpPr>
            <p:spPr>
              <a:xfrm>
                <a:off x="1140524" y="2813247"/>
                <a:ext cx="114486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원거리 마법사 스타일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40EE0E91-B8FC-7659-4B1C-71FD2E890172}"/>
                  </a:ext>
                </a:extLst>
              </p:cNvPr>
              <p:cNvSpPr/>
              <p:nvPr/>
            </p:nvSpPr>
            <p:spPr>
              <a:xfrm>
                <a:off x="1049002" y="2889214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E1A23F2-6866-7284-1048-586752519BC9}"/>
              </a:ext>
            </a:extLst>
          </p:cNvPr>
          <p:cNvGrpSpPr/>
          <p:nvPr/>
        </p:nvGrpSpPr>
        <p:grpSpPr>
          <a:xfrm>
            <a:off x="484958" y="3256157"/>
            <a:ext cx="5995027" cy="2053813"/>
            <a:chOff x="442567" y="3295343"/>
            <a:chExt cx="5995027" cy="205381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8CD0E1E-C0D1-2B04-9D2D-27E76DBCF9F5}"/>
                </a:ext>
              </a:extLst>
            </p:cNvPr>
            <p:cNvGrpSpPr/>
            <p:nvPr/>
          </p:nvGrpSpPr>
          <p:grpSpPr>
            <a:xfrm>
              <a:off x="442567" y="3295343"/>
              <a:ext cx="5995027" cy="1761081"/>
              <a:chOff x="442567" y="3295343"/>
              <a:chExt cx="5995027" cy="176108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EC727D1-3D1F-04D4-EC08-C728DE0E31C3}"/>
                  </a:ext>
                </a:extLst>
              </p:cNvPr>
              <p:cNvGrpSpPr/>
              <p:nvPr/>
            </p:nvGrpSpPr>
            <p:grpSpPr>
              <a:xfrm>
                <a:off x="442567" y="3295343"/>
                <a:ext cx="3349363" cy="1761081"/>
                <a:chOff x="6654173" y="3956406"/>
                <a:chExt cx="3349363" cy="1761081"/>
              </a:xfrm>
            </p:grpSpPr>
            <p:pic>
              <p:nvPicPr>
                <p:cNvPr id="32" name="그림 31" descr="스크린샷, 만화 영화, 애니메이션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A9DF302-C52B-AE13-DD36-6F241CA974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673" r="63384" b="-1"/>
                <a:stretch/>
              </p:blipFill>
              <p:spPr>
                <a:xfrm>
                  <a:off x="6654173" y="3956406"/>
                  <a:ext cx="3349363" cy="1761081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C56AA95-920A-F083-6D02-0447F993D8F1}"/>
                    </a:ext>
                  </a:extLst>
                </p:cNvPr>
                <p:cNvSpPr txBox="1"/>
                <p:nvPr/>
              </p:nvSpPr>
              <p:spPr>
                <a:xfrm>
                  <a:off x="7980989" y="4133722"/>
                  <a:ext cx="888064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FCC704"/>
                      </a:solidFill>
                      <a:effectLst>
                        <a:glow rad="63500">
                          <a:srgbClr val="5B5B5B"/>
                        </a:glow>
                      </a:effectLst>
                      <a:latin typeface="바른공군체 Medium" panose="020B0600000101010101" pitchFamily="50" charset="-127"/>
                      <a:ea typeface="바른공군체 Medium" panose="020B0600000101010101" pitchFamily="50" charset="-127"/>
                      <a:cs typeface="Pretendard Variable Medium" panose="02000003000000020004" pitchFamily="2" charset="-127"/>
                    </a:rPr>
                    <a:t>8,162,481</a:t>
                  </a:r>
                  <a:br>
                    <a:rPr lang="en-US" altLang="ko-KR" sz="1400" dirty="0">
                      <a:solidFill>
                        <a:srgbClr val="FCC704"/>
                      </a:solidFill>
                      <a:effectLst>
                        <a:glow rad="63500">
                          <a:srgbClr val="5B5B5B"/>
                        </a:glow>
                      </a:effectLst>
                      <a:latin typeface="바른공군체 Medium" panose="020B0600000101010101" pitchFamily="50" charset="-127"/>
                      <a:ea typeface="바른공군체 Medium" panose="020B0600000101010101" pitchFamily="50" charset="-127"/>
                      <a:cs typeface="Pretendard Variable Medium" panose="02000003000000020004" pitchFamily="2" charset="-127"/>
                    </a:rPr>
                  </a:br>
                  <a:r>
                    <a:rPr lang="ko-KR" altLang="en-US" sz="800" dirty="0" err="1">
                      <a:solidFill>
                        <a:srgbClr val="FCC704"/>
                      </a:solidFill>
                      <a:effectLst>
                        <a:glow rad="63500">
                          <a:srgbClr val="5B5B5B"/>
                        </a:glow>
                      </a:effectLst>
                      <a:latin typeface="바른공군체 Medium" panose="020B0600000101010101" pitchFamily="50" charset="-127"/>
                      <a:ea typeface="바른공군체 Medium" panose="020B0600000101010101" pitchFamily="50" charset="-127"/>
                      <a:cs typeface="Pretendard Variable Medium" panose="02000003000000020004" pitchFamily="2" charset="-127"/>
                    </a:rPr>
                    <a:t>백어택</a:t>
                  </a:r>
                  <a:endPara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9333579-9374-4300-18DE-BE0EF960F938}"/>
                  </a:ext>
                </a:extLst>
              </p:cNvPr>
              <p:cNvGrpSpPr/>
              <p:nvPr/>
            </p:nvGrpSpPr>
            <p:grpSpPr>
              <a:xfrm>
                <a:off x="4136743" y="3295343"/>
                <a:ext cx="2300851" cy="1761081"/>
                <a:chOff x="10348349" y="3956406"/>
                <a:chExt cx="2300851" cy="1761081"/>
              </a:xfrm>
            </p:grpSpPr>
            <p:pic>
              <p:nvPicPr>
                <p:cNvPr id="37" name="그림 36" descr="스크린샷, 만화 영화, 애니메이션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A081B662-94B3-7D85-1838-8397BCA70C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976" t="43673" r="34871" b="-1"/>
                <a:stretch/>
              </p:blipFill>
              <p:spPr>
                <a:xfrm>
                  <a:off x="10348349" y="3956406"/>
                  <a:ext cx="2300851" cy="1761081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1F8EBD7-ADA0-1A72-831D-C7C0DED7164D}"/>
                    </a:ext>
                  </a:extLst>
                </p:cNvPr>
                <p:cNvGrpSpPr/>
                <p:nvPr/>
              </p:nvGrpSpPr>
              <p:grpSpPr>
                <a:xfrm>
                  <a:off x="11353721" y="4033261"/>
                  <a:ext cx="1029911" cy="447608"/>
                  <a:chOff x="11353721" y="4033261"/>
                  <a:chExt cx="1029911" cy="447608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874315A-E785-F2B7-967A-E02211FEEE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3721" y="4033261"/>
                    <a:ext cx="880049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rPr>
                      <a:t>3,915,224</a:t>
                    </a:r>
                    <a:br>
                      <a:rPr lang="en-US" altLang="ko-KR" sz="1400" dirty="0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rPr>
                    </a:br>
                    <a:r>
                      <a:rPr lang="ko-KR" altLang="en-US" sz="800" dirty="0" err="1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rPr>
                      <a:t>백어택</a:t>
                    </a:r>
                    <a:endParaRPr lang="en-US" altLang="ko-KR" sz="1400" dirty="0">
                      <a:solidFill>
                        <a:srgbClr val="FCC704"/>
                      </a:solidFill>
                      <a:effectLst>
                        <a:glow rad="63500">
                          <a:srgbClr val="5B5B5B"/>
                        </a:glow>
                      </a:effectLst>
                      <a:latin typeface="바른공군체 Medium" panose="020B0600000101010101" pitchFamily="50" charset="-127"/>
                      <a:ea typeface="바른공군체 Medium" panose="020B0600000101010101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790177F-F5F4-FB2E-E889-9B760B62E326}"/>
                      </a:ext>
                    </a:extLst>
                  </p:cNvPr>
                  <p:cNvSpPr txBox="1"/>
                  <p:nvPr/>
                </p:nvSpPr>
                <p:spPr>
                  <a:xfrm>
                    <a:off x="11493965" y="4142315"/>
                    <a:ext cx="889667" cy="3385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rPr>
                      <a:t>4,237,081</a:t>
                    </a:r>
                    <a:br>
                      <a:rPr lang="en-US" altLang="ko-KR" sz="1400" dirty="0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rPr>
                    </a:br>
                    <a:r>
                      <a:rPr lang="ko-KR" altLang="en-US" sz="800" dirty="0" err="1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rPr>
                      <a:t>백어택</a:t>
                    </a:r>
                    <a:endParaRPr lang="en-US" altLang="ko-KR" sz="1400" dirty="0">
                      <a:solidFill>
                        <a:srgbClr val="FCC704"/>
                      </a:solidFill>
                      <a:effectLst>
                        <a:glow rad="63500">
                          <a:srgbClr val="5B5B5B"/>
                        </a:glow>
                      </a:effectLst>
                      <a:latin typeface="바른공군체 Medium" panose="020B0600000101010101" pitchFamily="50" charset="-127"/>
                      <a:ea typeface="바른공군체 Medium" panose="020B0600000101010101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B8394AB-61CC-3FF5-5329-6EEB47AE8156}"/>
                </a:ext>
              </a:extLst>
            </p:cNvPr>
            <p:cNvGrpSpPr/>
            <p:nvPr/>
          </p:nvGrpSpPr>
          <p:grpSpPr>
            <a:xfrm>
              <a:off x="1453781" y="5118324"/>
              <a:ext cx="4475941" cy="230832"/>
              <a:chOff x="1149991" y="3035228"/>
              <a:chExt cx="4475941" cy="2308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84B54F-AB10-36E6-1946-03BDF3BC480C}"/>
                  </a:ext>
                </a:extLst>
              </p:cNvPr>
              <p:cNvSpPr txBox="1"/>
              <p:nvPr/>
            </p:nvSpPr>
            <p:spPr>
              <a:xfrm>
                <a:off x="2212818" y="3035228"/>
                <a:ext cx="341311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근거리 위주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방향성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적은 타수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스킬에 집중된 피해량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4A553AF-4707-7652-5512-D1FDAAAC84CD}"/>
                  </a:ext>
                </a:extLst>
              </p:cNvPr>
              <p:cNvGrpSpPr/>
              <p:nvPr/>
            </p:nvGrpSpPr>
            <p:grpSpPr>
              <a:xfrm>
                <a:off x="1149991" y="3035228"/>
                <a:ext cx="1135398" cy="230832"/>
                <a:chOff x="1145044" y="3035228"/>
                <a:chExt cx="1135398" cy="23083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C2535C6-6510-18AC-BFC2-BB7CED247A9B}"/>
                    </a:ext>
                  </a:extLst>
                </p:cNvPr>
                <p:cNvSpPr txBox="1"/>
                <p:nvPr/>
              </p:nvSpPr>
              <p:spPr>
                <a:xfrm>
                  <a:off x="1236566" y="3035228"/>
                  <a:ext cx="1043876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근거리 전사 스타일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45" name="이등변 삼각형 44">
                  <a:extLst>
                    <a:ext uri="{FF2B5EF4-FFF2-40B4-BE49-F238E27FC236}">
                      <a16:creationId xmlns:a16="http://schemas.microsoft.com/office/drawing/2014/main" id="{2FBD76DD-42DD-8F58-FE79-4934C51ED33B}"/>
                    </a:ext>
                  </a:extLst>
                </p:cNvPr>
                <p:cNvSpPr/>
                <p:nvPr/>
              </p:nvSpPr>
              <p:spPr>
                <a:xfrm>
                  <a:off x="1145044" y="3111195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DC4870-49AE-7A7F-B146-CA6195F3AC97}"/>
              </a:ext>
            </a:extLst>
          </p:cNvPr>
          <p:cNvCxnSpPr>
            <a:cxnSpLocks/>
          </p:cNvCxnSpPr>
          <p:nvPr/>
        </p:nvCxnSpPr>
        <p:spPr>
          <a:xfrm>
            <a:off x="320302" y="5453296"/>
            <a:ext cx="6324338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9" name="직사각형 1318">
            <a:extLst>
              <a:ext uri="{FF2B5EF4-FFF2-40B4-BE49-F238E27FC236}">
                <a16:creationId xmlns:a16="http://schemas.microsoft.com/office/drawing/2014/main" id="{66817FD3-338A-48E7-80D6-F809A72B2F2F}"/>
              </a:ext>
            </a:extLst>
          </p:cNvPr>
          <p:cNvSpPr/>
          <p:nvPr/>
        </p:nvSpPr>
        <p:spPr>
          <a:xfrm>
            <a:off x="7684189" y="3607982"/>
            <a:ext cx="3204791" cy="1409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585B12-8EEF-2504-8261-D678DDF8F0D2}"/>
              </a:ext>
            </a:extLst>
          </p:cNvPr>
          <p:cNvSpPr txBox="1"/>
          <p:nvPr/>
        </p:nvSpPr>
        <p:spPr>
          <a:xfrm>
            <a:off x="1195627" y="5581392"/>
            <a:ext cx="4573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선택한 깨달음 노드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따라 전혀 다른 전투 스타일을 제공합니다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유저는 자신에게 맞는 전투 스타일을 찾아가며 캐릭터에 대한 애정이 높아지게 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96" name="그룹 1295">
            <a:extLst>
              <a:ext uri="{FF2B5EF4-FFF2-40B4-BE49-F238E27FC236}">
                <a16:creationId xmlns:a16="http://schemas.microsoft.com/office/drawing/2014/main" id="{74535EAC-46AC-06D8-E2C2-0A2B4D545F24}"/>
              </a:ext>
            </a:extLst>
          </p:cNvPr>
          <p:cNvGrpSpPr/>
          <p:nvPr/>
        </p:nvGrpSpPr>
        <p:grpSpPr>
          <a:xfrm>
            <a:off x="6916347" y="1805680"/>
            <a:ext cx="4844152" cy="1301044"/>
            <a:chOff x="6979137" y="1805680"/>
            <a:chExt cx="4844152" cy="1301044"/>
          </a:xfrm>
        </p:grpSpPr>
        <p:grpSp>
          <p:nvGrpSpPr>
            <p:cNvPr id="1294" name="그룹 1293">
              <a:extLst>
                <a:ext uri="{FF2B5EF4-FFF2-40B4-BE49-F238E27FC236}">
                  <a16:creationId xmlns:a16="http://schemas.microsoft.com/office/drawing/2014/main" id="{2B5FA5A8-8608-21E5-816E-EFFB14E04705}"/>
                </a:ext>
              </a:extLst>
            </p:cNvPr>
            <p:cNvGrpSpPr/>
            <p:nvPr/>
          </p:nvGrpSpPr>
          <p:grpSpPr>
            <a:xfrm>
              <a:off x="6979137" y="1805680"/>
              <a:ext cx="2324950" cy="1301044"/>
              <a:chOff x="6895977" y="1805680"/>
              <a:chExt cx="2324950" cy="1301044"/>
            </a:xfrm>
          </p:grpSpPr>
          <p:grpSp>
            <p:nvGrpSpPr>
              <p:cNvPr id="1213" name="그룹 1212">
                <a:extLst>
                  <a:ext uri="{FF2B5EF4-FFF2-40B4-BE49-F238E27FC236}">
                    <a16:creationId xmlns:a16="http://schemas.microsoft.com/office/drawing/2014/main" id="{3BB5C4C7-00CB-4CD4-A64F-305C8F28FDBE}"/>
                  </a:ext>
                </a:extLst>
              </p:cNvPr>
              <p:cNvGrpSpPr/>
              <p:nvPr/>
            </p:nvGrpSpPr>
            <p:grpSpPr>
              <a:xfrm>
                <a:off x="6895977" y="1805680"/>
                <a:ext cx="2324950" cy="1070212"/>
                <a:chOff x="5699334" y="5702599"/>
                <a:chExt cx="2324950" cy="1070212"/>
              </a:xfrm>
            </p:grpSpPr>
            <p:sp>
              <p:nvSpPr>
                <p:cNvPr id="1214" name="직사각형 1213">
                  <a:extLst>
                    <a:ext uri="{FF2B5EF4-FFF2-40B4-BE49-F238E27FC236}">
                      <a16:creationId xmlns:a16="http://schemas.microsoft.com/office/drawing/2014/main" id="{44205BD9-732E-5927-68DF-38033A87C814}"/>
                    </a:ext>
                  </a:extLst>
                </p:cNvPr>
                <p:cNvSpPr/>
                <p:nvPr/>
              </p:nvSpPr>
              <p:spPr>
                <a:xfrm>
                  <a:off x="5699334" y="5702599"/>
                  <a:ext cx="2324950" cy="1070212"/>
                </a:xfrm>
                <a:prstGeom prst="rect">
                  <a:avLst/>
                </a:prstGeom>
                <a:solidFill>
                  <a:srgbClr val="F2F2F2"/>
                </a:solidFill>
                <a:ln w="3175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15" name="그룹 1214">
                  <a:extLst>
                    <a:ext uri="{FF2B5EF4-FFF2-40B4-BE49-F238E27FC236}">
                      <a16:creationId xmlns:a16="http://schemas.microsoft.com/office/drawing/2014/main" id="{736C655D-6CF0-066A-997F-640DB6DE54D8}"/>
                    </a:ext>
                  </a:extLst>
                </p:cNvPr>
                <p:cNvGrpSpPr/>
                <p:nvPr/>
              </p:nvGrpSpPr>
              <p:grpSpPr>
                <a:xfrm>
                  <a:off x="5756371" y="5750144"/>
                  <a:ext cx="2210877" cy="975122"/>
                  <a:chOff x="5756371" y="5750144"/>
                  <a:chExt cx="2210877" cy="975122"/>
                </a:xfrm>
              </p:grpSpPr>
              <p:grpSp>
                <p:nvGrpSpPr>
                  <p:cNvPr id="1216" name="그룹 1215">
                    <a:extLst>
                      <a:ext uri="{FF2B5EF4-FFF2-40B4-BE49-F238E27FC236}">
                        <a16:creationId xmlns:a16="http://schemas.microsoft.com/office/drawing/2014/main" id="{02E04367-A1EC-71B2-EE8E-BABFA7F80C82}"/>
                      </a:ext>
                    </a:extLst>
                  </p:cNvPr>
                  <p:cNvGrpSpPr/>
                  <p:nvPr/>
                </p:nvGrpSpPr>
                <p:grpSpPr>
                  <a:xfrm>
                    <a:off x="5756371" y="5750144"/>
                    <a:ext cx="473142" cy="473142"/>
                    <a:chOff x="5594069" y="4698639"/>
                    <a:chExt cx="473142" cy="473142"/>
                  </a:xfrm>
                </p:grpSpPr>
                <p:grpSp>
                  <p:nvGrpSpPr>
                    <p:cNvPr id="1280" name="그룹 1279">
                      <a:extLst>
                        <a:ext uri="{FF2B5EF4-FFF2-40B4-BE49-F238E27FC236}">
                          <a16:creationId xmlns:a16="http://schemas.microsoft.com/office/drawing/2014/main" id="{6D17870F-653F-FB75-52D8-FDDF39E933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4069" y="4698639"/>
                      <a:ext cx="473142" cy="473142"/>
                      <a:chOff x="5531601" y="4758401"/>
                      <a:chExt cx="473142" cy="473142"/>
                    </a:xfrm>
                  </p:grpSpPr>
                  <p:sp>
                    <p:nvSpPr>
                      <p:cNvPr id="1285" name="직사각형 1284">
                        <a:extLst>
                          <a:ext uri="{FF2B5EF4-FFF2-40B4-BE49-F238E27FC236}">
                            <a16:creationId xmlns:a16="http://schemas.microsoft.com/office/drawing/2014/main" id="{DF56DCED-7784-B844-C64B-E79E45BD61E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86" name="직사각형 1285">
                        <a:extLst>
                          <a:ext uri="{FF2B5EF4-FFF2-40B4-BE49-F238E27FC236}">
                            <a16:creationId xmlns:a16="http://schemas.microsoft.com/office/drawing/2014/main" id="{26947ADA-501B-413A-61B6-336C9CCE55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67295" y="479409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87" name="직사각형 1286">
                        <a:extLst>
                          <a:ext uri="{FF2B5EF4-FFF2-40B4-BE49-F238E27FC236}">
                            <a16:creationId xmlns:a16="http://schemas.microsoft.com/office/drawing/2014/main" id="{B1A6CB9C-66B6-7634-7CD2-66FDD4D7074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281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D0187C66-0D11-83A6-C1DB-CFCCD9A30BA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932" t="79149" r="30979" b="14938"/>
                    <a:stretch/>
                  </p:blipFill>
                  <p:spPr bwMode="auto">
                    <a:xfrm>
                      <a:off x="5625895" y="473246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82" name="그룹 1281">
                      <a:extLst>
                        <a:ext uri="{FF2B5EF4-FFF2-40B4-BE49-F238E27FC236}">
                          <a16:creationId xmlns:a16="http://schemas.microsoft.com/office/drawing/2014/main" id="{85FA55B1-5AA4-1DB1-6432-8965674995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14954" y="5028197"/>
                      <a:ext cx="231373" cy="134904"/>
                      <a:chOff x="5652486" y="5092554"/>
                      <a:chExt cx="231373" cy="134904"/>
                    </a:xfrm>
                  </p:grpSpPr>
                  <p:sp>
                    <p:nvSpPr>
                      <p:cNvPr id="1283" name="이등변 삼각형 1282">
                        <a:extLst>
                          <a:ext uri="{FF2B5EF4-FFF2-40B4-BE49-F238E27FC236}">
                            <a16:creationId xmlns:a16="http://schemas.microsoft.com/office/drawing/2014/main" id="{072D6E63-6B3B-0908-78CC-12240E13601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2486" y="5092554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84" name="TextBox 1283">
                        <a:extLst>
                          <a:ext uri="{FF2B5EF4-FFF2-40B4-BE49-F238E27FC236}">
                            <a16:creationId xmlns:a16="http://schemas.microsoft.com/office/drawing/2014/main" id="{FA3B7586-6E5A-D7C3-0680-3CDC9A8F2CE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24089" y="5104347"/>
                        <a:ext cx="8816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Q</a:t>
                        </a:r>
                      </a:p>
                    </p:txBody>
                  </p:sp>
                </p:grpSp>
              </p:grpSp>
              <p:grpSp>
                <p:nvGrpSpPr>
                  <p:cNvPr id="1217" name="그룹 1216">
                    <a:extLst>
                      <a:ext uri="{FF2B5EF4-FFF2-40B4-BE49-F238E27FC236}">
                        <a16:creationId xmlns:a16="http://schemas.microsoft.com/office/drawing/2014/main" id="{26333687-646C-A9B7-EC87-88CDA93C9A6C}"/>
                      </a:ext>
                    </a:extLst>
                  </p:cNvPr>
                  <p:cNvGrpSpPr/>
                  <p:nvPr/>
                </p:nvGrpSpPr>
                <p:grpSpPr>
                  <a:xfrm>
                    <a:off x="6256758" y="5750144"/>
                    <a:ext cx="473142" cy="473142"/>
                    <a:chOff x="6094456" y="4698639"/>
                    <a:chExt cx="473142" cy="473142"/>
                  </a:xfrm>
                </p:grpSpPr>
                <p:grpSp>
                  <p:nvGrpSpPr>
                    <p:cNvPr id="1272" name="그룹 1271">
                      <a:extLst>
                        <a:ext uri="{FF2B5EF4-FFF2-40B4-BE49-F238E27FC236}">
                          <a16:creationId xmlns:a16="http://schemas.microsoft.com/office/drawing/2014/main" id="{5BC9837F-ED21-5A74-51AB-89FF6B2233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4456" y="4698639"/>
                      <a:ext cx="473142" cy="473142"/>
                      <a:chOff x="5531601" y="4758401"/>
                      <a:chExt cx="473142" cy="473142"/>
                    </a:xfrm>
                  </p:grpSpPr>
                  <p:sp>
                    <p:nvSpPr>
                      <p:cNvPr id="1277" name="직사각형 1276">
                        <a:extLst>
                          <a:ext uri="{FF2B5EF4-FFF2-40B4-BE49-F238E27FC236}">
                            <a16:creationId xmlns:a16="http://schemas.microsoft.com/office/drawing/2014/main" id="{38AA12AF-2EDE-CF14-58AA-CCE37FB3F85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78" name="직사각형 1277">
                        <a:extLst>
                          <a:ext uri="{FF2B5EF4-FFF2-40B4-BE49-F238E27FC236}">
                            <a16:creationId xmlns:a16="http://schemas.microsoft.com/office/drawing/2014/main" id="{F6466152-F841-0C74-20D9-23ACA93FF2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67295" y="479409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79" name="직사각형 1278">
                        <a:extLst>
                          <a:ext uri="{FF2B5EF4-FFF2-40B4-BE49-F238E27FC236}">
                            <a16:creationId xmlns:a16="http://schemas.microsoft.com/office/drawing/2014/main" id="{DB3A8FD8-497C-5812-8EBC-D82C68E7FB6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273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328481EB-37FE-85CF-C2A7-AD9B6B740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44" t="66342" r="60067" b="27745"/>
                    <a:stretch/>
                  </p:blipFill>
                  <p:spPr bwMode="auto">
                    <a:xfrm>
                      <a:off x="6126282" y="473246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74" name="그룹 1273">
                      <a:extLst>
                        <a:ext uri="{FF2B5EF4-FFF2-40B4-BE49-F238E27FC236}">
                          <a16:creationId xmlns:a16="http://schemas.microsoft.com/office/drawing/2014/main" id="{7CFFE2EA-4F5E-BA23-76B0-AB93EB1F8F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5341" y="5028197"/>
                      <a:ext cx="231373" cy="134904"/>
                      <a:chOff x="5652486" y="5092554"/>
                      <a:chExt cx="231373" cy="134904"/>
                    </a:xfrm>
                  </p:grpSpPr>
                  <p:sp>
                    <p:nvSpPr>
                      <p:cNvPr id="1275" name="이등변 삼각형 1274">
                        <a:extLst>
                          <a:ext uri="{FF2B5EF4-FFF2-40B4-BE49-F238E27FC236}">
                            <a16:creationId xmlns:a16="http://schemas.microsoft.com/office/drawing/2014/main" id="{DBC359E5-0E6B-A2A5-E142-48FC926067D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2486" y="5092554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76" name="TextBox 1275">
                        <a:extLst>
                          <a:ext uri="{FF2B5EF4-FFF2-40B4-BE49-F238E27FC236}">
                            <a16:creationId xmlns:a16="http://schemas.microsoft.com/office/drawing/2014/main" id="{0B06CADD-3F9E-B3F5-2974-D1B780A811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08861" y="5104347"/>
                        <a:ext cx="11862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W</a:t>
                        </a:r>
                      </a:p>
                    </p:txBody>
                  </p:sp>
                </p:grpSp>
              </p:grpSp>
              <p:grpSp>
                <p:nvGrpSpPr>
                  <p:cNvPr id="1218" name="그룹 1217">
                    <a:extLst>
                      <a:ext uri="{FF2B5EF4-FFF2-40B4-BE49-F238E27FC236}">
                        <a16:creationId xmlns:a16="http://schemas.microsoft.com/office/drawing/2014/main" id="{56ECF27D-1858-424A-0339-EE54D629FE15}"/>
                      </a:ext>
                    </a:extLst>
                  </p:cNvPr>
                  <p:cNvGrpSpPr/>
                  <p:nvPr/>
                </p:nvGrpSpPr>
                <p:grpSpPr>
                  <a:xfrm>
                    <a:off x="6755714" y="5750144"/>
                    <a:ext cx="473142" cy="473142"/>
                    <a:chOff x="6593412" y="4698639"/>
                    <a:chExt cx="473142" cy="473142"/>
                  </a:xfrm>
                </p:grpSpPr>
                <p:grpSp>
                  <p:nvGrpSpPr>
                    <p:cNvPr id="1264" name="그룹 1263">
                      <a:extLst>
                        <a:ext uri="{FF2B5EF4-FFF2-40B4-BE49-F238E27FC236}">
                          <a16:creationId xmlns:a16="http://schemas.microsoft.com/office/drawing/2014/main" id="{66DEDC4C-91A1-29E3-E628-6C476490C5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3412" y="4698639"/>
                      <a:ext cx="473142" cy="473142"/>
                      <a:chOff x="5531601" y="4758401"/>
                      <a:chExt cx="473142" cy="473142"/>
                    </a:xfrm>
                  </p:grpSpPr>
                  <p:sp>
                    <p:nvSpPr>
                      <p:cNvPr id="1269" name="직사각형 1268">
                        <a:extLst>
                          <a:ext uri="{FF2B5EF4-FFF2-40B4-BE49-F238E27FC236}">
                            <a16:creationId xmlns:a16="http://schemas.microsoft.com/office/drawing/2014/main" id="{011AED9C-8618-4327-9C85-ED57513088E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70" name="직사각형 1269">
                        <a:extLst>
                          <a:ext uri="{FF2B5EF4-FFF2-40B4-BE49-F238E27FC236}">
                            <a16:creationId xmlns:a16="http://schemas.microsoft.com/office/drawing/2014/main" id="{8331BEB9-BC7D-4517-F38F-AFD9BE61F09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67295" y="479409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71" name="직사각형 1270">
                        <a:extLst>
                          <a:ext uri="{FF2B5EF4-FFF2-40B4-BE49-F238E27FC236}">
                            <a16:creationId xmlns:a16="http://schemas.microsoft.com/office/drawing/2014/main" id="{EABBE65C-D9D0-A687-BE9E-A1574A7C2F2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265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16136F03-FEC0-4841-716B-C4EB29AE63E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044" t="72774" r="1867" b="21313"/>
                    <a:stretch/>
                  </p:blipFill>
                  <p:spPr bwMode="auto">
                    <a:xfrm>
                      <a:off x="6625238" y="473246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66" name="그룹 1265">
                      <a:extLst>
                        <a:ext uri="{FF2B5EF4-FFF2-40B4-BE49-F238E27FC236}">
                          <a16:creationId xmlns:a16="http://schemas.microsoft.com/office/drawing/2014/main" id="{71C7332C-DAC5-850C-6660-FB64A282BE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4297" y="5028197"/>
                      <a:ext cx="231373" cy="134904"/>
                      <a:chOff x="5652486" y="5092554"/>
                      <a:chExt cx="231373" cy="134904"/>
                    </a:xfrm>
                  </p:grpSpPr>
                  <p:sp>
                    <p:nvSpPr>
                      <p:cNvPr id="1267" name="이등변 삼각형 1266">
                        <a:extLst>
                          <a:ext uri="{FF2B5EF4-FFF2-40B4-BE49-F238E27FC236}">
                            <a16:creationId xmlns:a16="http://schemas.microsoft.com/office/drawing/2014/main" id="{36796036-8AEB-2FF4-C4CD-6D9ABC684D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2486" y="5092554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68" name="TextBox 1267">
                        <a:extLst>
                          <a:ext uri="{FF2B5EF4-FFF2-40B4-BE49-F238E27FC236}">
                            <a16:creationId xmlns:a16="http://schemas.microsoft.com/office/drawing/2014/main" id="{1CA2E472-0FE1-27B2-4AAA-8963B9D1B6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34509" y="5104347"/>
                        <a:ext cx="6732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E</a:t>
                        </a:r>
                      </a:p>
                    </p:txBody>
                  </p:sp>
                </p:grpSp>
              </p:grpSp>
              <p:grpSp>
                <p:nvGrpSpPr>
                  <p:cNvPr id="1219" name="그룹 1218">
                    <a:extLst>
                      <a:ext uri="{FF2B5EF4-FFF2-40B4-BE49-F238E27FC236}">
                        <a16:creationId xmlns:a16="http://schemas.microsoft.com/office/drawing/2014/main" id="{977D0B34-62E0-3742-06E9-EB5E76929DD7}"/>
                      </a:ext>
                    </a:extLst>
                  </p:cNvPr>
                  <p:cNvGrpSpPr/>
                  <p:nvPr/>
                </p:nvGrpSpPr>
                <p:grpSpPr>
                  <a:xfrm>
                    <a:off x="7257535" y="5750144"/>
                    <a:ext cx="473142" cy="473142"/>
                    <a:chOff x="7095233" y="4698639"/>
                    <a:chExt cx="473142" cy="473142"/>
                  </a:xfrm>
                </p:grpSpPr>
                <p:grpSp>
                  <p:nvGrpSpPr>
                    <p:cNvPr id="1256" name="그룹 1255">
                      <a:extLst>
                        <a:ext uri="{FF2B5EF4-FFF2-40B4-BE49-F238E27FC236}">
                          <a16:creationId xmlns:a16="http://schemas.microsoft.com/office/drawing/2014/main" id="{B3DD82D1-01DE-721E-6A9D-319E3EE86D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95233" y="4698639"/>
                      <a:ext cx="473142" cy="473142"/>
                      <a:chOff x="5531601" y="4758401"/>
                      <a:chExt cx="473142" cy="473142"/>
                    </a:xfrm>
                  </p:grpSpPr>
                  <p:sp>
                    <p:nvSpPr>
                      <p:cNvPr id="1261" name="직사각형 1260">
                        <a:extLst>
                          <a:ext uri="{FF2B5EF4-FFF2-40B4-BE49-F238E27FC236}">
                            <a16:creationId xmlns:a16="http://schemas.microsoft.com/office/drawing/2014/main" id="{B9643943-0205-80EF-429A-9F624D6B959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62" name="직사각형 1261">
                        <a:extLst>
                          <a:ext uri="{FF2B5EF4-FFF2-40B4-BE49-F238E27FC236}">
                            <a16:creationId xmlns:a16="http://schemas.microsoft.com/office/drawing/2014/main" id="{A5939076-9B42-EE06-4A3C-E57332B42B0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67295" y="479409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63" name="직사각형 1262">
                        <a:extLst>
                          <a:ext uri="{FF2B5EF4-FFF2-40B4-BE49-F238E27FC236}">
                            <a16:creationId xmlns:a16="http://schemas.microsoft.com/office/drawing/2014/main" id="{B219DFFF-EC1E-C098-9F3A-FB842CC528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257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EE7ACDE3-4F83-1FDA-B9AF-D4A1E1C1308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0203" t="66342" r="40708" b="27745"/>
                    <a:stretch/>
                  </p:blipFill>
                  <p:spPr bwMode="auto">
                    <a:xfrm>
                      <a:off x="7127059" y="473246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58" name="그룹 1257">
                      <a:extLst>
                        <a:ext uri="{FF2B5EF4-FFF2-40B4-BE49-F238E27FC236}">
                          <a16:creationId xmlns:a16="http://schemas.microsoft.com/office/drawing/2014/main" id="{670968AC-3DC9-33C5-6DF7-2CD0A8D8C8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118" y="5028197"/>
                      <a:ext cx="231373" cy="134904"/>
                      <a:chOff x="5652486" y="5092554"/>
                      <a:chExt cx="231373" cy="134904"/>
                    </a:xfrm>
                  </p:grpSpPr>
                  <p:sp>
                    <p:nvSpPr>
                      <p:cNvPr id="1259" name="이등변 삼각형 1258">
                        <a:extLst>
                          <a:ext uri="{FF2B5EF4-FFF2-40B4-BE49-F238E27FC236}">
                            <a16:creationId xmlns:a16="http://schemas.microsoft.com/office/drawing/2014/main" id="{99C1707F-FAB2-BD99-4F41-AF865983F86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2486" y="5092554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60" name="TextBox 1259">
                        <a:extLst>
                          <a:ext uri="{FF2B5EF4-FFF2-40B4-BE49-F238E27FC236}">
                            <a16:creationId xmlns:a16="http://schemas.microsoft.com/office/drawing/2014/main" id="{D55A293E-456C-3FF2-E3C6-58FC668950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31303" y="5104347"/>
                        <a:ext cx="73738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R</a:t>
                        </a:r>
                      </a:p>
                    </p:txBody>
                  </p:sp>
                </p:grpSp>
              </p:grpSp>
              <p:grpSp>
                <p:nvGrpSpPr>
                  <p:cNvPr id="1220" name="그룹 1219">
                    <a:extLst>
                      <a:ext uri="{FF2B5EF4-FFF2-40B4-BE49-F238E27FC236}">
                        <a16:creationId xmlns:a16="http://schemas.microsoft.com/office/drawing/2014/main" id="{A0BF8232-F96C-B366-AA13-1F21BE2A5FF9}"/>
                      </a:ext>
                    </a:extLst>
                  </p:cNvPr>
                  <p:cNvGrpSpPr/>
                  <p:nvPr/>
                </p:nvGrpSpPr>
                <p:grpSpPr>
                  <a:xfrm>
                    <a:off x="5992942" y="6252124"/>
                    <a:ext cx="473142" cy="473142"/>
                    <a:chOff x="5830640" y="5200619"/>
                    <a:chExt cx="473142" cy="473142"/>
                  </a:xfrm>
                </p:grpSpPr>
                <p:grpSp>
                  <p:nvGrpSpPr>
                    <p:cNvPr id="1248" name="그룹 1247">
                      <a:extLst>
                        <a:ext uri="{FF2B5EF4-FFF2-40B4-BE49-F238E27FC236}">
                          <a16:creationId xmlns:a16="http://schemas.microsoft.com/office/drawing/2014/main" id="{40B97A9A-500D-B02D-3612-449190DB0E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30640" y="5200619"/>
                      <a:ext cx="473142" cy="473142"/>
                      <a:chOff x="5531601" y="4758401"/>
                      <a:chExt cx="473142" cy="473142"/>
                    </a:xfrm>
                  </p:grpSpPr>
                  <p:sp>
                    <p:nvSpPr>
                      <p:cNvPr id="1253" name="직사각형 1252">
                        <a:extLst>
                          <a:ext uri="{FF2B5EF4-FFF2-40B4-BE49-F238E27FC236}">
                            <a16:creationId xmlns:a16="http://schemas.microsoft.com/office/drawing/2014/main" id="{1C5E9939-770B-94BC-07FF-2BA0C02A8BB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54" name="직사각형 1253">
                        <a:extLst>
                          <a:ext uri="{FF2B5EF4-FFF2-40B4-BE49-F238E27FC236}">
                            <a16:creationId xmlns:a16="http://schemas.microsoft.com/office/drawing/2014/main" id="{272FB474-2663-6616-264C-7E55CE9747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67295" y="479409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55" name="직사각형 1254">
                        <a:extLst>
                          <a:ext uri="{FF2B5EF4-FFF2-40B4-BE49-F238E27FC236}">
                            <a16:creationId xmlns:a16="http://schemas.microsoft.com/office/drawing/2014/main" id="{D6D946DE-6A41-AAE1-BE95-2CD61A7ED14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249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8FF45519-422A-9F05-413F-4609CB68CA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047" t="79145" r="69864" b="14942"/>
                    <a:stretch/>
                  </p:blipFill>
                  <p:spPr bwMode="auto">
                    <a:xfrm>
                      <a:off x="5862466" y="523444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50" name="그룹 1249">
                      <a:extLst>
                        <a:ext uri="{FF2B5EF4-FFF2-40B4-BE49-F238E27FC236}">
                          <a16:creationId xmlns:a16="http://schemas.microsoft.com/office/drawing/2014/main" id="{F7B462E1-67C1-E67F-F639-08A71D2F49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1525" y="5530177"/>
                      <a:ext cx="231373" cy="134904"/>
                      <a:chOff x="5652486" y="5092554"/>
                      <a:chExt cx="231373" cy="134904"/>
                    </a:xfrm>
                  </p:grpSpPr>
                  <p:sp>
                    <p:nvSpPr>
                      <p:cNvPr id="1251" name="이등변 삼각형 1250">
                        <a:extLst>
                          <a:ext uri="{FF2B5EF4-FFF2-40B4-BE49-F238E27FC236}">
                            <a16:creationId xmlns:a16="http://schemas.microsoft.com/office/drawing/2014/main" id="{B2FDE90A-593F-AADD-E2FF-0AAEB39A131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2486" y="5092554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52" name="TextBox 1251">
                        <a:extLst>
                          <a:ext uri="{FF2B5EF4-FFF2-40B4-BE49-F238E27FC236}">
                            <a16:creationId xmlns:a16="http://schemas.microsoft.com/office/drawing/2014/main" id="{E22374DF-735E-C70A-8144-65D60F33BE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30501" y="5104347"/>
                        <a:ext cx="75342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A</a:t>
                        </a:r>
                      </a:p>
                    </p:txBody>
                  </p:sp>
                </p:grpSp>
              </p:grpSp>
              <p:grpSp>
                <p:nvGrpSpPr>
                  <p:cNvPr id="1221" name="그룹 1220">
                    <a:extLst>
                      <a:ext uri="{FF2B5EF4-FFF2-40B4-BE49-F238E27FC236}">
                        <a16:creationId xmlns:a16="http://schemas.microsoft.com/office/drawing/2014/main" id="{1F05E721-B932-C7D4-6BAD-A9E850014E80}"/>
                      </a:ext>
                    </a:extLst>
                  </p:cNvPr>
                  <p:cNvGrpSpPr/>
                  <p:nvPr/>
                </p:nvGrpSpPr>
                <p:grpSpPr>
                  <a:xfrm>
                    <a:off x="6493383" y="6252124"/>
                    <a:ext cx="473142" cy="473142"/>
                    <a:chOff x="6331081" y="5200619"/>
                    <a:chExt cx="473142" cy="473142"/>
                  </a:xfrm>
                </p:grpSpPr>
                <p:grpSp>
                  <p:nvGrpSpPr>
                    <p:cNvPr id="1240" name="그룹 1239">
                      <a:extLst>
                        <a:ext uri="{FF2B5EF4-FFF2-40B4-BE49-F238E27FC236}">
                          <a16:creationId xmlns:a16="http://schemas.microsoft.com/office/drawing/2014/main" id="{D32E8624-9C09-01F8-FA52-7CB3080127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1081" y="5200619"/>
                      <a:ext cx="473142" cy="473142"/>
                      <a:chOff x="5531601" y="4758401"/>
                      <a:chExt cx="473142" cy="473142"/>
                    </a:xfrm>
                  </p:grpSpPr>
                  <p:sp>
                    <p:nvSpPr>
                      <p:cNvPr id="1245" name="직사각형 1244">
                        <a:extLst>
                          <a:ext uri="{FF2B5EF4-FFF2-40B4-BE49-F238E27FC236}">
                            <a16:creationId xmlns:a16="http://schemas.microsoft.com/office/drawing/2014/main" id="{A8DF7A61-30AD-99D5-9AD3-930D0377ECF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46" name="직사각형 1245">
                        <a:extLst>
                          <a:ext uri="{FF2B5EF4-FFF2-40B4-BE49-F238E27FC236}">
                            <a16:creationId xmlns:a16="http://schemas.microsoft.com/office/drawing/2014/main" id="{9D47B69D-2D97-6267-AAE8-2FE926B9F70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67295" y="479409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47" name="직사각형 1246">
                        <a:extLst>
                          <a:ext uri="{FF2B5EF4-FFF2-40B4-BE49-F238E27FC236}">
                            <a16:creationId xmlns:a16="http://schemas.microsoft.com/office/drawing/2014/main" id="{F48BEC37-43E2-44A1-20F0-A581746E06B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241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654D7374-9FD7-BDFE-A9A0-30C339610CB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023" t="66342" r="1888" b="27745"/>
                    <a:stretch/>
                  </p:blipFill>
                  <p:spPr bwMode="auto">
                    <a:xfrm>
                      <a:off x="6362907" y="523444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42" name="그룹 1241">
                      <a:extLst>
                        <a:ext uri="{FF2B5EF4-FFF2-40B4-BE49-F238E27FC236}">
                          <a16:creationId xmlns:a16="http://schemas.microsoft.com/office/drawing/2014/main" id="{B2A12C3F-C9F8-887B-39C1-8EFCDFF938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51912" y="5530177"/>
                      <a:ext cx="231373" cy="134904"/>
                      <a:chOff x="5652486" y="5092554"/>
                      <a:chExt cx="231373" cy="134904"/>
                    </a:xfrm>
                  </p:grpSpPr>
                  <p:sp>
                    <p:nvSpPr>
                      <p:cNvPr id="1243" name="이등변 삼각형 1242">
                        <a:extLst>
                          <a:ext uri="{FF2B5EF4-FFF2-40B4-BE49-F238E27FC236}">
                            <a16:creationId xmlns:a16="http://schemas.microsoft.com/office/drawing/2014/main" id="{AF08FBFB-1837-4742-69A6-4500D79666F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2486" y="5092554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44" name="TextBox 1243">
                        <a:extLst>
                          <a:ext uri="{FF2B5EF4-FFF2-40B4-BE49-F238E27FC236}">
                            <a16:creationId xmlns:a16="http://schemas.microsoft.com/office/drawing/2014/main" id="{094EBF80-03C7-2307-BED5-5D70E4CA9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36112" y="5104347"/>
                        <a:ext cx="64120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S</a:t>
                        </a:r>
                      </a:p>
                    </p:txBody>
                  </p:sp>
                </p:grpSp>
              </p:grpSp>
              <p:grpSp>
                <p:nvGrpSpPr>
                  <p:cNvPr id="1222" name="그룹 1221">
                    <a:extLst>
                      <a:ext uri="{FF2B5EF4-FFF2-40B4-BE49-F238E27FC236}">
                        <a16:creationId xmlns:a16="http://schemas.microsoft.com/office/drawing/2014/main" id="{17B791FA-2313-DA95-CD69-0C0E77C63AA8}"/>
                      </a:ext>
                    </a:extLst>
                  </p:cNvPr>
                  <p:cNvGrpSpPr/>
                  <p:nvPr/>
                </p:nvGrpSpPr>
                <p:grpSpPr>
                  <a:xfrm>
                    <a:off x="7494106" y="6252124"/>
                    <a:ext cx="473142" cy="473142"/>
                    <a:chOff x="7331804" y="5200619"/>
                    <a:chExt cx="473142" cy="473142"/>
                  </a:xfrm>
                </p:grpSpPr>
                <p:grpSp>
                  <p:nvGrpSpPr>
                    <p:cNvPr id="1232" name="그룹 1231">
                      <a:extLst>
                        <a:ext uri="{FF2B5EF4-FFF2-40B4-BE49-F238E27FC236}">
                          <a16:creationId xmlns:a16="http://schemas.microsoft.com/office/drawing/2014/main" id="{DB07068B-8563-DED9-A2CB-E7AC7F54C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31804" y="5200619"/>
                      <a:ext cx="473142" cy="473142"/>
                      <a:chOff x="5531601" y="4758401"/>
                      <a:chExt cx="473142" cy="473142"/>
                    </a:xfrm>
                  </p:grpSpPr>
                  <p:sp>
                    <p:nvSpPr>
                      <p:cNvPr id="1237" name="직사각형 1236">
                        <a:extLst>
                          <a:ext uri="{FF2B5EF4-FFF2-40B4-BE49-F238E27FC236}">
                            <a16:creationId xmlns:a16="http://schemas.microsoft.com/office/drawing/2014/main" id="{5A1416E2-F8AA-D44A-B009-6BF371F1C77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38" name="직사각형 1237">
                        <a:extLst>
                          <a:ext uri="{FF2B5EF4-FFF2-40B4-BE49-F238E27FC236}">
                            <a16:creationId xmlns:a16="http://schemas.microsoft.com/office/drawing/2014/main" id="{A4CB18EC-CE12-1811-8C52-3BF24560B2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67295" y="479409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39" name="직사각형 1238">
                        <a:extLst>
                          <a:ext uri="{FF2B5EF4-FFF2-40B4-BE49-F238E27FC236}">
                            <a16:creationId xmlns:a16="http://schemas.microsoft.com/office/drawing/2014/main" id="{32E95F4D-6553-E1C4-557B-4906B82517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233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4CDC4E21-2DDB-08BC-37BC-0E42D8B8F67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932" t="72665" r="30979" b="21422"/>
                    <a:stretch/>
                  </p:blipFill>
                  <p:spPr bwMode="auto">
                    <a:xfrm>
                      <a:off x="7363630" y="523444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34" name="그룹 1233">
                      <a:extLst>
                        <a:ext uri="{FF2B5EF4-FFF2-40B4-BE49-F238E27FC236}">
                          <a16:creationId xmlns:a16="http://schemas.microsoft.com/office/drawing/2014/main" id="{21F3D791-4D2A-782D-4CEE-A449AAEE27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689" y="5530177"/>
                      <a:ext cx="231373" cy="134904"/>
                      <a:chOff x="5652486" y="5092554"/>
                      <a:chExt cx="231373" cy="134904"/>
                    </a:xfrm>
                  </p:grpSpPr>
                  <p:sp>
                    <p:nvSpPr>
                      <p:cNvPr id="1235" name="이등변 삼각형 1234">
                        <a:extLst>
                          <a:ext uri="{FF2B5EF4-FFF2-40B4-BE49-F238E27FC236}">
                            <a16:creationId xmlns:a16="http://schemas.microsoft.com/office/drawing/2014/main" id="{F3655C56-1C0A-86FB-39C5-8836017514D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2486" y="5092554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36" name="TextBox 1235">
                        <a:extLst>
                          <a:ext uri="{FF2B5EF4-FFF2-40B4-BE49-F238E27FC236}">
                            <a16:creationId xmlns:a16="http://schemas.microsoft.com/office/drawing/2014/main" id="{210014EE-1265-A45D-646F-7B7BC668CF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36112" y="5104347"/>
                        <a:ext cx="64120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F</a:t>
                        </a:r>
                      </a:p>
                    </p:txBody>
                  </p:sp>
                </p:grpSp>
              </p:grpSp>
              <p:grpSp>
                <p:nvGrpSpPr>
                  <p:cNvPr id="1223" name="그룹 1222">
                    <a:extLst>
                      <a:ext uri="{FF2B5EF4-FFF2-40B4-BE49-F238E27FC236}">
                        <a16:creationId xmlns:a16="http://schemas.microsoft.com/office/drawing/2014/main" id="{8C8EDDDA-C28A-5848-F5C3-3CF281C8ED00}"/>
                      </a:ext>
                    </a:extLst>
                  </p:cNvPr>
                  <p:cNvGrpSpPr/>
                  <p:nvPr/>
                </p:nvGrpSpPr>
                <p:grpSpPr>
                  <a:xfrm>
                    <a:off x="6992285" y="6252124"/>
                    <a:ext cx="473142" cy="473142"/>
                    <a:chOff x="6992285" y="6252124"/>
                    <a:chExt cx="473142" cy="473142"/>
                  </a:xfrm>
                </p:grpSpPr>
                <p:grpSp>
                  <p:nvGrpSpPr>
                    <p:cNvPr id="1224" name="그룹 1223">
                      <a:extLst>
                        <a:ext uri="{FF2B5EF4-FFF2-40B4-BE49-F238E27FC236}">
                          <a16:creationId xmlns:a16="http://schemas.microsoft.com/office/drawing/2014/main" id="{E27E32D5-79A4-D9A5-B974-BD078598B2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2285" y="6252124"/>
                      <a:ext cx="473142" cy="473142"/>
                      <a:chOff x="5531601" y="4758401"/>
                      <a:chExt cx="473142" cy="473142"/>
                    </a:xfrm>
                  </p:grpSpPr>
                  <p:sp>
                    <p:nvSpPr>
                      <p:cNvPr id="1229" name="직사각형 1228">
                        <a:extLst>
                          <a:ext uri="{FF2B5EF4-FFF2-40B4-BE49-F238E27FC236}">
                            <a16:creationId xmlns:a16="http://schemas.microsoft.com/office/drawing/2014/main" id="{545FC3B9-0018-93E4-DE81-73782ED9AA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30" name="직사각형 1229">
                        <a:extLst>
                          <a:ext uri="{FF2B5EF4-FFF2-40B4-BE49-F238E27FC236}">
                            <a16:creationId xmlns:a16="http://schemas.microsoft.com/office/drawing/2014/main" id="{C4CC0AF7-41C6-76B8-95F0-E9E8AD0FE13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67295" y="479409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31" name="직사각형 1230">
                        <a:extLst>
                          <a:ext uri="{FF2B5EF4-FFF2-40B4-BE49-F238E27FC236}">
                            <a16:creationId xmlns:a16="http://schemas.microsoft.com/office/drawing/2014/main" id="{DE6DEAA2-30E1-FF17-FE4C-DCB0DA3479F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225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92EF81CF-9303-F5DB-D8DB-D78D5089E5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243" t="34407" r="69668" b="59680"/>
                    <a:stretch/>
                  </p:blipFill>
                  <p:spPr bwMode="auto">
                    <a:xfrm>
                      <a:off x="7024111" y="6285950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26" name="그룹 1225">
                      <a:extLst>
                        <a:ext uri="{FF2B5EF4-FFF2-40B4-BE49-F238E27FC236}">
                          <a16:creationId xmlns:a16="http://schemas.microsoft.com/office/drawing/2014/main" id="{D01CC91F-38D6-2A28-91F8-DD571DD9D4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13170" y="6581682"/>
                      <a:ext cx="231373" cy="134904"/>
                      <a:chOff x="5652486" y="5092554"/>
                      <a:chExt cx="231373" cy="134904"/>
                    </a:xfrm>
                  </p:grpSpPr>
                  <p:sp>
                    <p:nvSpPr>
                      <p:cNvPr id="1227" name="이등변 삼각형 1226">
                        <a:extLst>
                          <a:ext uri="{FF2B5EF4-FFF2-40B4-BE49-F238E27FC236}">
                            <a16:creationId xmlns:a16="http://schemas.microsoft.com/office/drawing/2014/main" id="{EBC36876-9D3D-33BD-04E0-071CF595C74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2486" y="5092554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28" name="TextBox 1227">
                        <a:extLst>
                          <a:ext uri="{FF2B5EF4-FFF2-40B4-BE49-F238E27FC236}">
                            <a16:creationId xmlns:a16="http://schemas.microsoft.com/office/drawing/2014/main" id="{294B8E34-333B-E466-4075-11D2DA5BA5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24089" y="5104347"/>
                        <a:ext cx="8816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D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292" name="그룹 1291">
                <a:extLst>
                  <a:ext uri="{FF2B5EF4-FFF2-40B4-BE49-F238E27FC236}">
                    <a16:creationId xmlns:a16="http://schemas.microsoft.com/office/drawing/2014/main" id="{6380EBEE-CAEC-1BB4-9770-E168B1E1B17A}"/>
                  </a:ext>
                </a:extLst>
              </p:cNvPr>
              <p:cNvGrpSpPr/>
              <p:nvPr/>
            </p:nvGrpSpPr>
            <p:grpSpPr>
              <a:xfrm>
                <a:off x="7056698" y="2875892"/>
                <a:ext cx="2003509" cy="230832"/>
                <a:chOff x="7227741" y="2861492"/>
                <a:chExt cx="2003509" cy="230832"/>
              </a:xfrm>
            </p:grpSpPr>
            <p:sp>
              <p:nvSpPr>
                <p:cNvPr id="1288" name="이등변 삼각형 1287">
                  <a:extLst>
                    <a:ext uri="{FF2B5EF4-FFF2-40B4-BE49-F238E27FC236}">
                      <a16:creationId xmlns:a16="http://schemas.microsoft.com/office/drawing/2014/main" id="{43C51D97-824D-E75C-0B65-D8DDAA4A6AAA}"/>
                    </a:ext>
                  </a:extLst>
                </p:cNvPr>
                <p:cNvSpPr/>
                <p:nvPr/>
              </p:nvSpPr>
              <p:spPr>
                <a:xfrm>
                  <a:off x="7227741" y="2934197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9" name="TextBox 1288">
                  <a:extLst>
                    <a:ext uri="{FF2B5EF4-FFF2-40B4-BE49-F238E27FC236}">
                      <a16:creationId xmlns:a16="http://schemas.microsoft.com/office/drawing/2014/main" id="{78A1E355-7EA3-FC24-F53E-F9347CC62B80}"/>
                    </a:ext>
                  </a:extLst>
                </p:cNvPr>
                <p:cNvSpPr txBox="1"/>
                <p:nvPr/>
              </p:nvSpPr>
              <p:spPr>
                <a:xfrm>
                  <a:off x="7302517" y="2861492"/>
                  <a:ext cx="1928733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원거리 마법사 스타일의 스킬 구성 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95" name="그룹 1294">
              <a:extLst>
                <a:ext uri="{FF2B5EF4-FFF2-40B4-BE49-F238E27FC236}">
                  <a16:creationId xmlns:a16="http://schemas.microsoft.com/office/drawing/2014/main" id="{3DFA1182-0BF2-1863-986E-1BCE6915EA86}"/>
                </a:ext>
              </a:extLst>
            </p:cNvPr>
            <p:cNvGrpSpPr/>
            <p:nvPr/>
          </p:nvGrpSpPr>
          <p:grpSpPr>
            <a:xfrm>
              <a:off x="9498339" y="1805680"/>
              <a:ext cx="2324950" cy="1301044"/>
              <a:chOff x="9498339" y="1805680"/>
              <a:chExt cx="2324950" cy="1301044"/>
            </a:xfrm>
          </p:grpSpPr>
          <p:grpSp>
            <p:nvGrpSpPr>
              <p:cNvPr id="1145" name="그룹 1144">
                <a:extLst>
                  <a:ext uri="{FF2B5EF4-FFF2-40B4-BE49-F238E27FC236}">
                    <a16:creationId xmlns:a16="http://schemas.microsoft.com/office/drawing/2014/main" id="{FF489A99-49A1-919A-EF8A-5D1E4B109895}"/>
                  </a:ext>
                </a:extLst>
              </p:cNvPr>
              <p:cNvGrpSpPr/>
              <p:nvPr/>
            </p:nvGrpSpPr>
            <p:grpSpPr>
              <a:xfrm>
                <a:off x="9498339" y="1805680"/>
                <a:ext cx="2324950" cy="1070212"/>
                <a:chOff x="8312019" y="5685686"/>
                <a:chExt cx="2324950" cy="1070212"/>
              </a:xfrm>
            </p:grpSpPr>
            <p:sp>
              <p:nvSpPr>
                <p:cNvPr id="1146" name="직사각형 1145">
                  <a:extLst>
                    <a:ext uri="{FF2B5EF4-FFF2-40B4-BE49-F238E27FC236}">
                      <a16:creationId xmlns:a16="http://schemas.microsoft.com/office/drawing/2014/main" id="{FA5C4F11-3BD1-1D18-40ED-1A3452BAD3DE}"/>
                    </a:ext>
                  </a:extLst>
                </p:cNvPr>
                <p:cNvSpPr/>
                <p:nvPr/>
              </p:nvSpPr>
              <p:spPr>
                <a:xfrm>
                  <a:off x="8312019" y="5685686"/>
                  <a:ext cx="2324950" cy="1070212"/>
                </a:xfrm>
                <a:prstGeom prst="rect">
                  <a:avLst/>
                </a:prstGeom>
                <a:solidFill>
                  <a:srgbClr val="F2F2F2"/>
                </a:solidFill>
                <a:ln w="3175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47" name="그룹 1146">
                  <a:extLst>
                    <a:ext uri="{FF2B5EF4-FFF2-40B4-BE49-F238E27FC236}">
                      <a16:creationId xmlns:a16="http://schemas.microsoft.com/office/drawing/2014/main" id="{AC297A47-6A11-A1CB-EB09-219B654BEAA8}"/>
                    </a:ext>
                  </a:extLst>
                </p:cNvPr>
                <p:cNvGrpSpPr/>
                <p:nvPr/>
              </p:nvGrpSpPr>
              <p:grpSpPr>
                <a:xfrm>
                  <a:off x="8369056" y="5733231"/>
                  <a:ext cx="2210877" cy="975122"/>
                  <a:chOff x="8369056" y="5733231"/>
                  <a:chExt cx="2210877" cy="975122"/>
                </a:xfrm>
              </p:grpSpPr>
              <p:grpSp>
                <p:nvGrpSpPr>
                  <p:cNvPr id="1148" name="그룹 1147">
                    <a:extLst>
                      <a:ext uri="{FF2B5EF4-FFF2-40B4-BE49-F238E27FC236}">
                        <a16:creationId xmlns:a16="http://schemas.microsoft.com/office/drawing/2014/main" id="{2CB311F0-55DB-FB5C-6615-570CDBCD9669}"/>
                      </a:ext>
                    </a:extLst>
                  </p:cNvPr>
                  <p:cNvGrpSpPr/>
                  <p:nvPr/>
                </p:nvGrpSpPr>
                <p:grpSpPr>
                  <a:xfrm>
                    <a:off x="8369056" y="5733231"/>
                    <a:ext cx="473142" cy="473142"/>
                    <a:chOff x="7981704" y="4698639"/>
                    <a:chExt cx="473142" cy="473142"/>
                  </a:xfrm>
                </p:grpSpPr>
                <p:grpSp>
                  <p:nvGrpSpPr>
                    <p:cNvPr id="1205" name="그룹 1204">
                      <a:extLst>
                        <a:ext uri="{FF2B5EF4-FFF2-40B4-BE49-F238E27FC236}">
                          <a16:creationId xmlns:a16="http://schemas.microsoft.com/office/drawing/2014/main" id="{A425CB66-892C-451B-D2D4-CD8DE684F9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81704" y="4698639"/>
                      <a:ext cx="473142" cy="473142"/>
                      <a:chOff x="5531601" y="4758401"/>
                      <a:chExt cx="473142" cy="473142"/>
                    </a:xfrm>
                  </p:grpSpPr>
                  <p:sp>
                    <p:nvSpPr>
                      <p:cNvPr id="1210" name="직사각형 1209">
                        <a:extLst>
                          <a:ext uri="{FF2B5EF4-FFF2-40B4-BE49-F238E27FC236}">
                            <a16:creationId xmlns:a16="http://schemas.microsoft.com/office/drawing/2014/main" id="{5156C3FF-23A3-A6E9-5DEA-3EAC9D87240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11" name="직사각형 1210">
                        <a:extLst>
                          <a:ext uri="{FF2B5EF4-FFF2-40B4-BE49-F238E27FC236}">
                            <a16:creationId xmlns:a16="http://schemas.microsoft.com/office/drawing/2014/main" id="{C4981C6E-AE42-458C-14A6-60DF6EB36E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67295" y="479409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12" name="직사각형 1211">
                        <a:extLst>
                          <a:ext uri="{FF2B5EF4-FFF2-40B4-BE49-F238E27FC236}">
                            <a16:creationId xmlns:a16="http://schemas.microsoft.com/office/drawing/2014/main" id="{31019D47-F9A2-ACF3-3A07-ED829D4743B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531601" y="475840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206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E5308148-4771-1606-C082-38F5954179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932" t="34422" r="30979" b="59665"/>
                    <a:stretch/>
                  </p:blipFill>
                  <p:spPr bwMode="auto">
                    <a:xfrm>
                      <a:off x="8013530" y="473246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07" name="그룹 1206">
                      <a:extLst>
                        <a:ext uri="{FF2B5EF4-FFF2-40B4-BE49-F238E27FC236}">
                          <a16:creationId xmlns:a16="http://schemas.microsoft.com/office/drawing/2014/main" id="{1F3DC96B-D21E-303F-EB65-28AA3586CA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02589" y="5028197"/>
                      <a:ext cx="231373" cy="134904"/>
                      <a:chOff x="5652486" y="5092554"/>
                      <a:chExt cx="231373" cy="134904"/>
                    </a:xfrm>
                  </p:grpSpPr>
                  <p:sp>
                    <p:nvSpPr>
                      <p:cNvPr id="1208" name="이등변 삼각형 1207">
                        <a:extLst>
                          <a:ext uri="{FF2B5EF4-FFF2-40B4-BE49-F238E27FC236}">
                            <a16:creationId xmlns:a16="http://schemas.microsoft.com/office/drawing/2014/main" id="{9E4C4B68-3EE2-5636-FDF2-AC8814A1EAF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2486" y="5092554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09" name="TextBox 1208">
                        <a:extLst>
                          <a:ext uri="{FF2B5EF4-FFF2-40B4-BE49-F238E27FC236}">
                            <a16:creationId xmlns:a16="http://schemas.microsoft.com/office/drawing/2014/main" id="{6E0914D5-C688-F04C-18AB-C1253130E8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24089" y="5104347"/>
                        <a:ext cx="8816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Q</a:t>
                        </a:r>
                      </a:p>
                    </p:txBody>
                  </p:sp>
                </p:grpSp>
              </p:grpSp>
              <p:grpSp>
                <p:nvGrpSpPr>
                  <p:cNvPr id="1149" name="그룹 1148">
                    <a:extLst>
                      <a:ext uri="{FF2B5EF4-FFF2-40B4-BE49-F238E27FC236}">
                        <a16:creationId xmlns:a16="http://schemas.microsoft.com/office/drawing/2014/main" id="{6B67F2B0-9CDE-D8A9-8614-74A7783211AC}"/>
                      </a:ext>
                    </a:extLst>
                  </p:cNvPr>
                  <p:cNvGrpSpPr/>
                  <p:nvPr/>
                </p:nvGrpSpPr>
                <p:grpSpPr>
                  <a:xfrm>
                    <a:off x="8869443" y="5733231"/>
                    <a:ext cx="473142" cy="473142"/>
                    <a:chOff x="8482091" y="4698639"/>
                    <a:chExt cx="473142" cy="473142"/>
                  </a:xfrm>
                </p:grpSpPr>
                <p:sp>
                  <p:nvSpPr>
                    <p:cNvPr id="1198" name="직사각형 1197">
                      <a:extLst>
                        <a:ext uri="{FF2B5EF4-FFF2-40B4-BE49-F238E27FC236}">
                          <a16:creationId xmlns:a16="http://schemas.microsoft.com/office/drawing/2014/main" id="{555C5935-B36B-6D90-300A-95A8CBDC2B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482091" y="4698639"/>
                      <a:ext cx="473142" cy="473142"/>
                    </a:xfrm>
                    <a:prstGeom prst="rect">
                      <a:avLst/>
                    </a:prstGeom>
                    <a:solidFill>
                      <a:srgbClr val="44474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9" name="직사각형 1198">
                      <a:extLst>
                        <a:ext uri="{FF2B5EF4-FFF2-40B4-BE49-F238E27FC236}">
                          <a16:creationId xmlns:a16="http://schemas.microsoft.com/office/drawing/2014/main" id="{8131B966-2433-D5F6-EA08-6ECB8CBB2C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517785" y="4734333"/>
                      <a:ext cx="401754" cy="401754"/>
                    </a:xfrm>
                    <a:prstGeom prst="rect">
                      <a:avLst/>
                    </a:prstGeom>
                    <a:solidFill>
                      <a:srgbClr val="1E2126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0" name="직사각형 1199">
                      <a:extLst>
                        <a:ext uri="{FF2B5EF4-FFF2-40B4-BE49-F238E27FC236}">
                          <a16:creationId xmlns:a16="http://schemas.microsoft.com/office/drawing/2014/main" id="{DE4000DF-0195-8035-5ED2-BC2DAE52C6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482091" y="4698639"/>
                      <a:ext cx="473142" cy="47314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alpha val="0"/>
                          </a:schemeClr>
                        </a:gs>
                        <a:gs pos="74000">
                          <a:schemeClr val="tx1">
                            <a:alpha val="30000"/>
                          </a:schemeClr>
                        </a:gs>
                        <a:gs pos="85000">
                          <a:schemeClr val="tx1">
                            <a:alpha val="50000"/>
                          </a:schemeClr>
                        </a:gs>
                        <a:gs pos="100000">
                          <a:schemeClr val="tx1"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201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081BBAA2-FDD8-84E3-F7F2-12310BB92A7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0532" t="34459" r="50379" b="59628"/>
                    <a:stretch/>
                  </p:blipFill>
                  <p:spPr bwMode="auto">
                    <a:xfrm>
                      <a:off x="8513917" y="473246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202" name="그룹 1201">
                      <a:extLst>
                        <a:ext uri="{FF2B5EF4-FFF2-40B4-BE49-F238E27FC236}">
                          <a16:creationId xmlns:a16="http://schemas.microsoft.com/office/drawing/2014/main" id="{BCC29724-5A0A-C2DB-CE64-99E9C0BD74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2976" y="5028197"/>
                      <a:ext cx="231373" cy="134904"/>
                      <a:chOff x="8713573" y="5028197"/>
                      <a:chExt cx="231373" cy="134904"/>
                    </a:xfrm>
                  </p:grpSpPr>
                  <p:sp>
                    <p:nvSpPr>
                      <p:cNvPr id="1203" name="이등변 삼각형 1202">
                        <a:extLst>
                          <a:ext uri="{FF2B5EF4-FFF2-40B4-BE49-F238E27FC236}">
                            <a16:creationId xmlns:a16="http://schemas.microsoft.com/office/drawing/2014/main" id="{ECBFB543-710D-6E00-2A2C-E5434951F92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13573" y="5028197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04" name="TextBox 1203">
                        <a:extLst>
                          <a:ext uri="{FF2B5EF4-FFF2-40B4-BE49-F238E27FC236}">
                            <a16:creationId xmlns:a16="http://schemas.microsoft.com/office/drawing/2014/main" id="{E4A20361-C700-2921-564F-2CFF532CA9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69948" y="5039990"/>
                        <a:ext cx="11862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W</a:t>
                        </a:r>
                      </a:p>
                    </p:txBody>
                  </p:sp>
                </p:grpSp>
              </p:grpSp>
              <p:grpSp>
                <p:nvGrpSpPr>
                  <p:cNvPr id="1150" name="그룹 1149">
                    <a:extLst>
                      <a:ext uri="{FF2B5EF4-FFF2-40B4-BE49-F238E27FC236}">
                        <a16:creationId xmlns:a16="http://schemas.microsoft.com/office/drawing/2014/main" id="{9DBA7FD5-A53B-B640-F80E-DBEB0B2597D9}"/>
                      </a:ext>
                    </a:extLst>
                  </p:cNvPr>
                  <p:cNvGrpSpPr/>
                  <p:nvPr/>
                </p:nvGrpSpPr>
                <p:grpSpPr>
                  <a:xfrm>
                    <a:off x="9368399" y="5733231"/>
                    <a:ext cx="473142" cy="473142"/>
                    <a:chOff x="8981047" y="4698639"/>
                    <a:chExt cx="473142" cy="473142"/>
                  </a:xfrm>
                </p:grpSpPr>
                <p:sp>
                  <p:nvSpPr>
                    <p:cNvPr id="1191" name="직사각형 1190">
                      <a:extLst>
                        <a:ext uri="{FF2B5EF4-FFF2-40B4-BE49-F238E27FC236}">
                          <a16:creationId xmlns:a16="http://schemas.microsoft.com/office/drawing/2014/main" id="{5E2D7A54-8C64-3AD6-2C9C-1363337CC0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81047" y="4698639"/>
                      <a:ext cx="473142" cy="473142"/>
                    </a:xfrm>
                    <a:prstGeom prst="rect">
                      <a:avLst/>
                    </a:prstGeom>
                    <a:solidFill>
                      <a:srgbClr val="44474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2" name="직사각형 1191">
                      <a:extLst>
                        <a:ext uri="{FF2B5EF4-FFF2-40B4-BE49-F238E27FC236}">
                          <a16:creationId xmlns:a16="http://schemas.microsoft.com/office/drawing/2014/main" id="{7FE78912-1D43-21E2-0273-6391FC33A8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016741" y="4734333"/>
                      <a:ext cx="401754" cy="401754"/>
                    </a:xfrm>
                    <a:prstGeom prst="rect">
                      <a:avLst/>
                    </a:prstGeom>
                    <a:solidFill>
                      <a:srgbClr val="1E2126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3" name="직사각형 1192">
                      <a:extLst>
                        <a:ext uri="{FF2B5EF4-FFF2-40B4-BE49-F238E27FC236}">
                          <a16:creationId xmlns:a16="http://schemas.microsoft.com/office/drawing/2014/main" id="{CB0F292F-1FF2-EAFE-75CF-80B64F0197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981047" y="4698639"/>
                      <a:ext cx="473142" cy="47314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alpha val="0"/>
                          </a:schemeClr>
                        </a:gs>
                        <a:gs pos="74000">
                          <a:schemeClr val="tx1">
                            <a:alpha val="30000"/>
                          </a:schemeClr>
                        </a:gs>
                        <a:gs pos="85000">
                          <a:schemeClr val="tx1">
                            <a:alpha val="50000"/>
                          </a:schemeClr>
                        </a:gs>
                        <a:gs pos="100000">
                          <a:schemeClr val="tx1"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194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E147F7F7-3168-0BF8-8F99-53B61BE0E3A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783" t="34459" r="60128" b="59628"/>
                    <a:stretch/>
                  </p:blipFill>
                  <p:spPr bwMode="auto">
                    <a:xfrm>
                      <a:off x="9012873" y="473246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95" name="그룹 1194">
                      <a:extLst>
                        <a:ext uri="{FF2B5EF4-FFF2-40B4-BE49-F238E27FC236}">
                          <a16:creationId xmlns:a16="http://schemas.microsoft.com/office/drawing/2014/main" id="{E3E133B4-5548-BC8A-A1E4-1A85E0DF9B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01932" y="5028197"/>
                      <a:ext cx="231373" cy="134904"/>
                      <a:chOff x="9212529" y="5028197"/>
                      <a:chExt cx="231373" cy="134904"/>
                    </a:xfrm>
                  </p:grpSpPr>
                  <p:sp>
                    <p:nvSpPr>
                      <p:cNvPr id="1196" name="이등변 삼각형 1195">
                        <a:extLst>
                          <a:ext uri="{FF2B5EF4-FFF2-40B4-BE49-F238E27FC236}">
                            <a16:creationId xmlns:a16="http://schemas.microsoft.com/office/drawing/2014/main" id="{03B7ACE2-D7AD-8AC4-EC81-7F12C627C4B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12529" y="5028197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7" name="TextBox 1196">
                        <a:extLst>
                          <a:ext uri="{FF2B5EF4-FFF2-40B4-BE49-F238E27FC236}">
                            <a16:creationId xmlns:a16="http://schemas.microsoft.com/office/drawing/2014/main" id="{0517D9E4-DF70-D0AD-2252-9243C29F48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94552" y="5039990"/>
                        <a:ext cx="6732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E</a:t>
                        </a:r>
                      </a:p>
                    </p:txBody>
                  </p:sp>
                </p:grpSp>
              </p:grpSp>
              <p:grpSp>
                <p:nvGrpSpPr>
                  <p:cNvPr id="1151" name="그룹 1150">
                    <a:extLst>
                      <a:ext uri="{FF2B5EF4-FFF2-40B4-BE49-F238E27FC236}">
                        <a16:creationId xmlns:a16="http://schemas.microsoft.com/office/drawing/2014/main" id="{851A53FE-978D-1C96-51FC-7DF9AFCE88AB}"/>
                      </a:ext>
                    </a:extLst>
                  </p:cNvPr>
                  <p:cNvGrpSpPr/>
                  <p:nvPr/>
                </p:nvGrpSpPr>
                <p:grpSpPr>
                  <a:xfrm>
                    <a:off x="9870220" y="5733231"/>
                    <a:ext cx="473142" cy="473142"/>
                    <a:chOff x="9482868" y="4698639"/>
                    <a:chExt cx="473142" cy="473142"/>
                  </a:xfrm>
                </p:grpSpPr>
                <p:sp>
                  <p:nvSpPr>
                    <p:cNvPr id="1184" name="직사각형 1183">
                      <a:extLst>
                        <a:ext uri="{FF2B5EF4-FFF2-40B4-BE49-F238E27FC236}">
                          <a16:creationId xmlns:a16="http://schemas.microsoft.com/office/drawing/2014/main" id="{D36BB148-3F0C-345B-7616-C158DCACAF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482868" y="4698639"/>
                      <a:ext cx="473142" cy="473142"/>
                    </a:xfrm>
                    <a:prstGeom prst="rect">
                      <a:avLst/>
                    </a:prstGeom>
                    <a:solidFill>
                      <a:srgbClr val="44474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5" name="직사각형 1184">
                      <a:extLst>
                        <a:ext uri="{FF2B5EF4-FFF2-40B4-BE49-F238E27FC236}">
                          <a16:creationId xmlns:a16="http://schemas.microsoft.com/office/drawing/2014/main" id="{CB9D124F-F850-94F4-608C-A3A7386B0C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518562" y="4734333"/>
                      <a:ext cx="401754" cy="401754"/>
                    </a:xfrm>
                    <a:prstGeom prst="rect">
                      <a:avLst/>
                    </a:prstGeom>
                    <a:solidFill>
                      <a:srgbClr val="1E2126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6" name="직사각형 1185">
                      <a:extLst>
                        <a:ext uri="{FF2B5EF4-FFF2-40B4-BE49-F238E27FC236}">
                          <a16:creationId xmlns:a16="http://schemas.microsoft.com/office/drawing/2014/main" id="{4CED6E66-FC1F-D37E-F7E9-8BF897905A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482868" y="4698639"/>
                      <a:ext cx="473142" cy="47314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alpha val="0"/>
                          </a:schemeClr>
                        </a:gs>
                        <a:gs pos="74000">
                          <a:schemeClr val="tx1">
                            <a:alpha val="30000"/>
                          </a:schemeClr>
                        </a:gs>
                        <a:gs pos="85000">
                          <a:schemeClr val="tx1">
                            <a:alpha val="50000"/>
                          </a:schemeClr>
                        </a:gs>
                        <a:gs pos="100000">
                          <a:schemeClr val="tx1"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187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3DA5E209-DC09-3F0D-EEFE-D3C73414562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9810" t="40805" r="21101" b="53282"/>
                    <a:stretch/>
                  </p:blipFill>
                  <p:spPr bwMode="auto">
                    <a:xfrm>
                      <a:off x="9514694" y="473246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88" name="그룹 1187">
                      <a:extLst>
                        <a:ext uri="{FF2B5EF4-FFF2-40B4-BE49-F238E27FC236}">
                          <a16:creationId xmlns:a16="http://schemas.microsoft.com/office/drawing/2014/main" id="{215D1425-ABCA-5905-0152-EC02D040B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03753" y="5028197"/>
                      <a:ext cx="231373" cy="134904"/>
                      <a:chOff x="9714350" y="5028197"/>
                      <a:chExt cx="231373" cy="134904"/>
                    </a:xfrm>
                  </p:grpSpPr>
                  <p:sp>
                    <p:nvSpPr>
                      <p:cNvPr id="1189" name="이등변 삼각형 1188">
                        <a:extLst>
                          <a:ext uri="{FF2B5EF4-FFF2-40B4-BE49-F238E27FC236}">
                            <a16:creationId xmlns:a16="http://schemas.microsoft.com/office/drawing/2014/main" id="{CE153AA2-9642-3BD3-A5B6-7C92BB4FD32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14350" y="5028197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0" name="TextBox 1189">
                        <a:extLst>
                          <a:ext uri="{FF2B5EF4-FFF2-40B4-BE49-F238E27FC236}">
                            <a16:creationId xmlns:a16="http://schemas.microsoft.com/office/drawing/2014/main" id="{3E0352E7-2F28-BEB8-0F9B-8A1FCACB2A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3167" y="5039990"/>
                        <a:ext cx="73738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R</a:t>
                        </a:r>
                      </a:p>
                    </p:txBody>
                  </p:sp>
                </p:grpSp>
              </p:grpSp>
              <p:grpSp>
                <p:nvGrpSpPr>
                  <p:cNvPr id="1152" name="그룹 1151">
                    <a:extLst>
                      <a:ext uri="{FF2B5EF4-FFF2-40B4-BE49-F238E27FC236}">
                        <a16:creationId xmlns:a16="http://schemas.microsoft.com/office/drawing/2014/main" id="{AB946610-EE0E-E238-F787-6180971DDDA0}"/>
                      </a:ext>
                    </a:extLst>
                  </p:cNvPr>
                  <p:cNvGrpSpPr/>
                  <p:nvPr/>
                </p:nvGrpSpPr>
                <p:grpSpPr>
                  <a:xfrm>
                    <a:off x="9106068" y="6235211"/>
                    <a:ext cx="473142" cy="473142"/>
                    <a:chOff x="8718716" y="5200619"/>
                    <a:chExt cx="473142" cy="473142"/>
                  </a:xfrm>
                </p:grpSpPr>
                <p:sp>
                  <p:nvSpPr>
                    <p:cNvPr id="1177" name="직사각형 1176">
                      <a:extLst>
                        <a:ext uri="{FF2B5EF4-FFF2-40B4-BE49-F238E27FC236}">
                          <a16:creationId xmlns:a16="http://schemas.microsoft.com/office/drawing/2014/main" id="{D5674D4F-E589-2003-7736-625E82FE1D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718716" y="5200619"/>
                      <a:ext cx="473142" cy="473142"/>
                    </a:xfrm>
                    <a:prstGeom prst="rect">
                      <a:avLst/>
                    </a:prstGeom>
                    <a:solidFill>
                      <a:srgbClr val="44474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8" name="직사각형 1177">
                      <a:extLst>
                        <a:ext uri="{FF2B5EF4-FFF2-40B4-BE49-F238E27FC236}">
                          <a16:creationId xmlns:a16="http://schemas.microsoft.com/office/drawing/2014/main" id="{965014C0-4354-EAD7-9032-8A51C7F3B7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754410" y="5236313"/>
                      <a:ext cx="401754" cy="401754"/>
                    </a:xfrm>
                    <a:prstGeom prst="rect">
                      <a:avLst/>
                    </a:prstGeom>
                    <a:solidFill>
                      <a:srgbClr val="1E2126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9" name="직사각형 1178">
                      <a:extLst>
                        <a:ext uri="{FF2B5EF4-FFF2-40B4-BE49-F238E27FC236}">
                          <a16:creationId xmlns:a16="http://schemas.microsoft.com/office/drawing/2014/main" id="{AB347D2E-92F5-DC6E-7986-364709DBFB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718716" y="5200619"/>
                      <a:ext cx="473142" cy="47314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alpha val="0"/>
                          </a:schemeClr>
                        </a:gs>
                        <a:gs pos="74000">
                          <a:schemeClr val="tx1">
                            <a:alpha val="30000"/>
                          </a:schemeClr>
                        </a:gs>
                        <a:gs pos="85000">
                          <a:schemeClr val="tx1">
                            <a:alpha val="50000"/>
                          </a:schemeClr>
                        </a:gs>
                        <a:gs pos="100000">
                          <a:schemeClr val="tx1"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180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806210B0-EA93-BCDE-C81F-10786751192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1527" t="40830" r="79384" b="53257"/>
                    <a:stretch/>
                  </p:blipFill>
                  <p:spPr bwMode="auto">
                    <a:xfrm>
                      <a:off x="8750542" y="523444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81" name="그룹 1180">
                      <a:extLst>
                        <a:ext uri="{FF2B5EF4-FFF2-40B4-BE49-F238E27FC236}">
                          <a16:creationId xmlns:a16="http://schemas.microsoft.com/office/drawing/2014/main" id="{6E2DBEC5-2A12-C841-A58C-2D3671A76A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39547" y="5530177"/>
                      <a:ext cx="231373" cy="134904"/>
                      <a:chOff x="8950144" y="5530177"/>
                      <a:chExt cx="231373" cy="134904"/>
                    </a:xfrm>
                  </p:grpSpPr>
                  <p:sp>
                    <p:nvSpPr>
                      <p:cNvPr id="1182" name="이등변 삼각형 1181">
                        <a:extLst>
                          <a:ext uri="{FF2B5EF4-FFF2-40B4-BE49-F238E27FC236}">
                            <a16:creationId xmlns:a16="http://schemas.microsoft.com/office/drawing/2014/main" id="{55B7C7FF-ACED-7DE4-9056-3CE57894C3A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950144" y="5530177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3" name="TextBox 1182">
                        <a:extLst>
                          <a:ext uri="{FF2B5EF4-FFF2-40B4-BE49-F238E27FC236}">
                            <a16:creationId xmlns:a16="http://schemas.microsoft.com/office/drawing/2014/main" id="{DC9CB3D3-13EF-3483-A3BD-177970A696A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33770" y="5541970"/>
                        <a:ext cx="64120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S</a:t>
                        </a:r>
                      </a:p>
                    </p:txBody>
                  </p:sp>
                </p:grpSp>
              </p:grpSp>
              <p:grpSp>
                <p:nvGrpSpPr>
                  <p:cNvPr id="1153" name="그룹 1152">
                    <a:extLst>
                      <a:ext uri="{FF2B5EF4-FFF2-40B4-BE49-F238E27FC236}">
                        <a16:creationId xmlns:a16="http://schemas.microsoft.com/office/drawing/2014/main" id="{B0F27DC5-2288-B03E-567F-A7A6A56AE41E}"/>
                      </a:ext>
                    </a:extLst>
                  </p:cNvPr>
                  <p:cNvGrpSpPr/>
                  <p:nvPr/>
                </p:nvGrpSpPr>
                <p:grpSpPr>
                  <a:xfrm>
                    <a:off x="9604970" y="6235211"/>
                    <a:ext cx="473142" cy="473142"/>
                    <a:chOff x="9217618" y="5200619"/>
                    <a:chExt cx="473142" cy="473142"/>
                  </a:xfrm>
                </p:grpSpPr>
                <p:sp>
                  <p:nvSpPr>
                    <p:cNvPr id="1170" name="직사각형 1169">
                      <a:extLst>
                        <a:ext uri="{FF2B5EF4-FFF2-40B4-BE49-F238E27FC236}">
                          <a16:creationId xmlns:a16="http://schemas.microsoft.com/office/drawing/2014/main" id="{6ADB139F-9BBF-6E6B-31FE-A1A0B26F58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217618" y="5200619"/>
                      <a:ext cx="473142" cy="473142"/>
                    </a:xfrm>
                    <a:prstGeom prst="rect">
                      <a:avLst/>
                    </a:prstGeom>
                    <a:solidFill>
                      <a:srgbClr val="44474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1" name="직사각형 1170">
                      <a:extLst>
                        <a:ext uri="{FF2B5EF4-FFF2-40B4-BE49-F238E27FC236}">
                          <a16:creationId xmlns:a16="http://schemas.microsoft.com/office/drawing/2014/main" id="{341A8287-1A18-C1E6-5121-5B4456CC92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253312" y="5236313"/>
                      <a:ext cx="401754" cy="401754"/>
                    </a:xfrm>
                    <a:prstGeom prst="rect">
                      <a:avLst/>
                    </a:prstGeom>
                    <a:solidFill>
                      <a:srgbClr val="1E2126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2" name="직사각형 1171">
                      <a:extLst>
                        <a:ext uri="{FF2B5EF4-FFF2-40B4-BE49-F238E27FC236}">
                          <a16:creationId xmlns:a16="http://schemas.microsoft.com/office/drawing/2014/main" id="{AC4EFD89-691B-62D6-5A3D-11A1D35F9F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217618" y="5200619"/>
                      <a:ext cx="473142" cy="47314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alpha val="0"/>
                          </a:schemeClr>
                        </a:gs>
                        <a:gs pos="74000">
                          <a:schemeClr val="tx1">
                            <a:alpha val="30000"/>
                          </a:schemeClr>
                        </a:gs>
                        <a:gs pos="85000">
                          <a:schemeClr val="tx1">
                            <a:alpha val="50000"/>
                          </a:schemeClr>
                        </a:gs>
                        <a:gs pos="100000">
                          <a:schemeClr val="tx1"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173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5B5DDEB1-A04D-C80C-AC28-8291074973E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243" t="34407" r="69668" b="59680"/>
                    <a:stretch/>
                  </p:blipFill>
                  <p:spPr bwMode="auto">
                    <a:xfrm>
                      <a:off x="9249444" y="523444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74" name="그룹 1173">
                      <a:extLst>
                        <a:ext uri="{FF2B5EF4-FFF2-40B4-BE49-F238E27FC236}">
                          <a16:creationId xmlns:a16="http://schemas.microsoft.com/office/drawing/2014/main" id="{CABBA651-8517-FD4D-FDD9-9CD7A6148B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38503" y="5530177"/>
                      <a:ext cx="231373" cy="134904"/>
                      <a:chOff x="9449100" y="5530177"/>
                      <a:chExt cx="231373" cy="134904"/>
                    </a:xfrm>
                  </p:grpSpPr>
                  <p:sp>
                    <p:nvSpPr>
                      <p:cNvPr id="1175" name="이등변 삼각형 1174">
                        <a:extLst>
                          <a:ext uri="{FF2B5EF4-FFF2-40B4-BE49-F238E27FC236}">
                            <a16:creationId xmlns:a16="http://schemas.microsoft.com/office/drawing/2014/main" id="{EB2FA9B5-68A8-A8D0-A028-4299F00604C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449100" y="5530177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6" name="TextBox 1175">
                        <a:extLst>
                          <a:ext uri="{FF2B5EF4-FFF2-40B4-BE49-F238E27FC236}">
                            <a16:creationId xmlns:a16="http://schemas.microsoft.com/office/drawing/2014/main" id="{A8D7AFA1-247B-E100-48D3-1E22B44119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20703" y="5541970"/>
                        <a:ext cx="8816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D</a:t>
                        </a:r>
                      </a:p>
                    </p:txBody>
                  </p:sp>
                </p:grpSp>
              </p:grpSp>
              <p:grpSp>
                <p:nvGrpSpPr>
                  <p:cNvPr id="1154" name="그룹 1153">
                    <a:extLst>
                      <a:ext uri="{FF2B5EF4-FFF2-40B4-BE49-F238E27FC236}">
                        <a16:creationId xmlns:a16="http://schemas.microsoft.com/office/drawing/2014/main" id="{B1AE8CE5-B12A-D9A0-7AC9-661A334C24B4}"/>
                      </a:ext>
                    </a:extLst>
                  </p:cNvPr>
                  <p:cNvGrpSpPr/>
                  <p:nvPr/>
                </p:nvGrpSpPr>
                <p:grpSpPr>
                  <a:xfrm>
                    <a:off x="10106791" y="6235211"/>
                    <a:ext cx="473142" cy="473142"/>
                    <a:chOff x="9719439" y="5200619"/>
                    <a:chExt cx="473142" cy="473142"/>
                  </a:xfrm>
                </p:grpSpPr>
                <p:sp>
                  <p:nvSpPr>
                    <p:cNvPr id="1163" name="직사각형 1162">
                      <a:extLst>
                        <a:ext uri="{FF2B5EF4-FFF2-40B4-BE49-F238E27FC236}">
                          <a16:creationId xmlns:a16="http://schemas.microsoft.com/office/drawing/2014/main" id="{0628F2C8-A603-6926-5F15-15218A88CB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719439" y="5200619"/>
                      <a:ext cx="473142" cy="473142"/>
                    </a:xfrm>
                    <a:prstGeom prst="rect">
                      <a:avLst/>
                    </a:prstGeom>
                    <a:solidFill>
                      <a:srgbClr val="44474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AABD6C6B-13CD-BEF3-D506-8E51595F64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755133" y="5236313"/>
                      <a:ext cx="401754" cy="401754"/>
                    </a:xfrm>
                    <a:prstGeom prst="rect">
                      <a:avLst/>
                    </a:prstGeom>
                    <a:solidFill>
                      <a:srgbClr val="1E2126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5" name="직사각형 1164">
                      <a:extLst>
                        <a:ext uri="{FF2B5EF4-FFF2-40B4-BE49-F238E27FC236}">
                          <a16:creationId xmlns:a16="http://schemas.microsoft.com/office/drawing/2014/main" id="{F3F0C33A-E24E-9623-C5BF-6896B4EAEA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719439" y="5200619"/>
                      <a:ext cx="473142" cy="47314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alpha val="0"/>
                          </a:schemeClr>
                        </a:gs>
                        <a:gs pos="74000">
                          <a:schemeClr val="tx1">
                            <a:alpha val="30000"/>
                          </a:schemeClr>
                        </a:gs>
                        <a:gs pos="85000">
                          <a:schemeClr val="tx1">
                            <a:alpha val="50000"/>
                          </a:schemeClr>
                        </a:gs>
                        <a:gs pos="100000">
                          <a:schemeClr val="tx1"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166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68B9F2D2-5F18-455B-D569-D238ED0DB83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0462" t="47044" r="40449" b="47044"/>
                    <a:stretch/>
                  </p:blipFill>
                  <p:spPr bwMode="auto">
                    <a:xfrm>
                      <a:off x="9751265" y="5234445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67" name="그룹 1166">
                      <a:extLst>
                        <a:ext uri="{FF2B5EF4-FFF2-40B4-BE49-F238E27FC236}">
                          <a16:creationId xmlns:a16="http://schemas.microsoft.com/office/drawing/2014/main" id="{D62B3DC7-DC53-96BD-3D5E-BBB42A9D41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40324" y="5530177"/>
                      <a:ext cx="231373" cy="134904"/>
                      <a:chOff x="9950921" y="5530177"/>
                      <a:chExt cx="231373" cy="134904"/>
                    </a:xfrm>
                  </p:grpSpPr>
                  <p:sp>
                    <p:nvSpPr>
                      <p:cNvPr id="1168" name="이등변 삼각형 1167">
                        <a:extLst>
                          <a:ext uri="{FF2B5EF4-FFF2-40B4-BE49-F238E27FC236}">
                            <a16:creationId xmlns:a16="http://schemas.microsoft.com/office/drawing/2014/main" id="{CBA6561E-93D4-3DFC-3DDB-3E2E1C5D01C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950921" y="5530177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9" name="TextBox 1168">
                        <a:extLst>
                          <a:ext uri="{FF2B5EF4-FFF2-40B4-BE49-F238E27FC236}">
                            <a16:creationId xmlns:a16="http://schemas.microsoft.com/office/drawing/2014/main" id="{F7F058BA-CAF7-C473-8096-F9E9216DC1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34547" y="5541970"/>
                        <a:ext cx="64120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F</a:t>
                        </a:r>
                      </a:p>
                    </p:txBody>
                  </p:sp>
                </p:grpSp>
              </p:grpSp>
              <p:grpSp>
                <p:nvGrpSpPr>
                  <p:cNvPr id="1155" name="그룹 1154">
                    <a:extLst>
                      <a:ext uri="{FF2B5EF4-FFF2-40B4-BE49-F238E27FC236}">
                        <a16:creationId xmlns:a16="http://schemas.microsoft.com/office/drawing/2014/main" id="{FF9B19BE-303D-BEE6-23A8-6C3899A890F3}"/>
                      </a:ext>
                    </a:extLst>
                  </p:cNvPr>
                  <p:cNvGrpSpPr/>
                  <p:nvPr/>
                </p:nvGrpSpPr>
                <p:grpSpPr>
                  <a:xfrm>
                    <a:off x="8605627" y="6235211"/>
                    <a:ext cx="473142" cy="473142"/>
                    <a:chOff x="8605627" y="6235211"/>
                    <a:chExt cx="473142" cy="473142"/>
                  </a:xfrm>
                </p:grpSpPr>
                <p:sp>
                  <p:nvSpPr>
                    <p:cNvPr id="1156" name="직사각형 1155">
                      <a:extLst>
                        <a:ext uri="{FF2B5EF4-FFF2-40B4-BE49-F238E27FC236}">
                          <a16:creationId xmlns:a16="http://schemas.microsoft.com/office/drawing/2014/main" id="{F204C1D6-0D73-CEFA-65DA-56433B6EF1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605627" y="6235211"/>
                      <a:ext cx="473142" cy="473142"/>
                    </a:xfrm>
                    <a:prstGeom prst="rect">
                      <a:avLst/>
                    </a:prstGeom>
                    <a:solidFill>
                      <a:srgbClr val="44474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7" name="직사각형 1156">
                      <a:extLst>
                        <a:ext uri="{FF2B5EF4-FFF2-40B4-BE49-F238E27FC236}">
                          <a16:creationId xmlns:a16="http://schemas.microsoft.com/office/drawing/2014/main" id="{9B20FA04-75AC-48D5-9046-7594275DDF0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641321" y="6270905"/>
                      <a:ext cx="401754" cy="401754"/>
                    </a:xfrm>
                    <a:prstGeom prst="rect">
                      <a:avLst/>
                    </a:prstGeom>
                    <a:solidFill>
                      <a:srgbClr val="1E2126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8" name="직사각형 1157">
                      <a:extLst>
                        <a:ext uri="{FF2B5EF4-FFF2-40B4-BE49-F238E27FC236}">
                          <a16:creationId xmlns:a16="http://schemas.microsoft.com/office/drawing/2014/main" id="{A1A1F7A3-E81F-3AB8-92D6-C426A3892F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8605627" y="6235211"/>
                      <a:ext cx="473142" cy="47314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alpha val="0"/>
                          </a:schemeClr>
                        </a:gs>
                        <a:gs pos="74000">
                          <a:schemeClr val="tx1">
                            <a:alpha val="30000"/>
                          </a:schemeClr>
                        </a:gs>
                        <a:gs pos="85000">
                          <a:schemeClr val="tx1">
                            <a:alpha val="50000"/>
                          </a:schemeClr>
                        </a:gs>
                        <a:gs pos="100000">
                          <a:schemeClr val="tx1"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159" name="Picture 4" descr="RPG Skills Icons 02 - Miscellaneous Game Assets">
                      <a:extLst>
                        <a:ext uri="{FF2B5EF4-FFF2-40B4-BE49-F238E27FC236}">
                          <a16:creationId xmlns:a16="http://schemas.microsoft.com/office/drawing/2014/main" id="{42DF5498-5FE3-9590-3A55-C039790FE7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047" t="79145" r="69864" b="14942"/>
                    <a:stretch/>
                  </p:blipFill>
                  <p:spPr bwMode="auto">
                    <a:xfrm>
                      <a:off x="8637453" y="6269037"/>
                      <a:ext cx="409490" cy="405491"/>
                    </a:xfrm>
                    <a:prstGeom prst="rect">
                      <a:avLst/>
                    </a:prstGeom>
                    <a:noFill/>
                    <a:effectLst>
                      <a:softEdge rad="3810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60" name="그룹 1159">
                      <a:extLst>
                        <a:ext uri="{FF2B5EF4-FFF2-40B4-BE49-F238E27FC236}">
                          <a16:creationId xmlns:a16="http://schemas.microsoft.com/office/drawing/2014/main" id="{13B39C05-66A6-954B-0088-4565FB1105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26512" y="6564769"/>
                      <a:ext cx="231373" cy="134904"/>
                      <a:chOff x="8449757" y="5530177"/>
                      <a:chExt cx="231373" cy="134904"/>
                    </a:xfrm>
                  </p:grpSpPr>
                  <p:sp>
                    <p:nvSpPr>
                      <p:cNvPr id="1161" name="이등변 삼각형 1160">
                        <a:extLst>
                          <a:ext uri="{FF2B5EF4-FFF2-40B4-BE49-F238E27FC236}">
                            <a16:creationId xmlns:a16="http://schemas.microsoft.com/office/drawing/2014/main" id="{1995A846-21C1-D653-2CFD-9B82CD2CD30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449757" y="5530177"/>
                        <a:ext cx="231373" cy="126672"/>
                      </a:xfrm>
                      <a:prstGeom prst="triangle">
                        <a:avLst/>
                      </a:prstGeom>
                      <a:solidFill>
                        <a:srgbClr val="1F2123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2" name="TextBox 1161">
                        <a:extLst>
                          <a:ext uri="{FF2B5EF4-FFF2-40B4-BE49-F238E27FC236}">
                            <a16:creationId xmlns:a16="http://schemas.microsoft.com/office/drawing/2014/main" id="{1124EC3D-ACFA-C4B1-1DA1-164B35AF31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27772" y="5541970"/>
                        <a:ext cx="75342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A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293" name="그룹 1292">
                <a:extLst>
                  <a:ext uri="{FF2B5EF4-FFF2-40B4-BE49-F238E27FC236}">
                    <a16:creationId xmlns:a16="http://schemas.microsoft.com/office/drawing/2014/main" id="{120EB64B-2CDA-B184-64C9-2EDE68186CCD}"/>
                  </a:ext>
                </a:extLst>
              </p:cNvPr>
              <p:cNvGrpSpPr/>
              <p:nvPr/>
            </p:nvGrpSpPr>
            <p:grpSpPr>
              <a:xfrm>
                <a:off x="9709554" y="2875892"/>
                <a:ext cx="1902520" cy="230832"/>
                <a:chOff x="9890695" y="2861492"/>
                <a:chExt cx="1902520" cy="230832"/>
              </a:xfrm>
            </p:grpSpPr>
            <p:sp>
              <p:nvSpPr>
                <p:cNvPr id="1290" name="이등변 삼각형 1289">
                  <a:extLst>
                    <a:ext uri="{FF2B5EF4-FFF2-40B4-BE49-F238E27FC236}">
                      <a16:creationId xmlns:a16="http://schemas.microsoft.com/office/drawing/2014/main" id="{9F3DF2C7-B7AB-E60D-0E57-A8E1C5B7806B}"/>
                    </a:ext>
                  </a:extLst>
                </p:cNvPr>
                <p:cNvSpPr/>
                <p:nvPr/>
              </p:nvSpPr>
              <p:spPr>
                <a:xfrm>
                  <a:off x="9890695" y="2934197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1" name="TextBox 1290">
                  <a:extLst>
                    <a:ext uri="{FF2B5EF4-FFF2-40B4-BE49-F238E27FC236}">
                      <a16:creationId xmlns:a16="http://schemas.microsoft.com/office/drawing/2014/main" id="{DA283F4A-1CA8-B32F-6474-3CB03FE31EFA}"/>
                    </a:ext>
                  </a:extLst>
                </p:cNvPr>
                <p:cNvSpPr txBox="1"/>
                <p:nvPr/>
              </p:nvSpPr>
              <p:spPr>
                <a:xfrm>
                  <a:off x="9965471" y="2861492"/>
                  <a:ext cx="1827744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근거리 전사 스타일의 스킬 구성 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309" name="그룹 1308">
            <a:extLst>
              <a:ext uri="{FF2B5EF4-FFF2-40B4-BE49-F238E27FC236}">
                <a16:creationId xmlns:a16="http://schemas.microsoft.com/office/drawing/2014/main" id="{9967B8D4-E107-66FF-C71A-A4962E6C8E94}"/>
              </a:ext>
            </a:extLst>
          </p:cNvPr>
          <p:cNvGrpSpPr/>
          <p:nvPr/>
        </p:nvGrpSpPr>
        <p:grpSpPr>
          <a:xfrm>
            <a:off x="8017905" y="3614403"/>
            <a:ext cx="2537358" cy="499014"/>
            <a:chOff x="8007566" y="3419640"/>
            <a:chExt cx="2537358" cy="499014"/>
          </a:xfrm>
        </p:grpSpPr>
        <p:cxnSp>
          <p:nvCxnSpPr>
            <p:cNvPr id="1303" name="직선 연결선 1302">
              <a:extLst>
                <a:ext uri="{FF2B5EF4-FFF2-40B4-BE49-F238E27FC236}">
                  <a16:creationId xmlns:a16="http://schemas.microsoft.com/office/drawing/2014/main" id="{3ED2EDB6-CDAD-C099-E641-CD0045BF2B24}"/>
                </a:ext>
              </a:extLst>
            </p:cNvPr>
            <p:cNvCxnSpPr>
              <a:cxnSpLocks/>
            </p:cNvCxnSpPr>
            <p:nvPr/>
          </p:nvCxnSpPr>
          <p:spPr>
            <a:xfrm>
              <a:off x="8007566" y="3669147"/>
              <a:ext cx="2537358" cy="0"/>
            </a:xfrm>
            <a:prstGeom prst="line">
              <a:avLst/>
            </a:prstGeom>
            <a:ln w="3175">
              <a:solidFill>
                <a:srgbClr val="272B2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01" name="Picture 4">
              <a:extLst>
                <a:ext uri="{FF2B5EF4-FFF2-40B4-BE49-F238E27FC236}">
                  <a16:creationId xmlns:a16="http://schemas.microsoft.com/office/drawing/2014/main" id="{0EAB59B5-8DBF-4872-5978-73DC165834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45" t="49361" r="4322" b="6980"/>
            <a:stretch/>
          </p:blipFill>
          <p:spPr bwMode="auto">
            <a:xfrm>
              <a:off x="9041930" y="3419640"/>
              <a:ext cx="468630" cy="499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82D4C764-C732-4223-9D90-DA9BE08860A7}"/>
              </a:ext>
            </a:extLst>
          </p:cNvPr>
          <p:cNvGrpSpPr/>
          <p:nvPr/>
        </p:nvGrpSpPr>
        <p:grpSpPr>
          <a:xfrm>
            <a:off x="8504783" y="4095783"/>
            <a:ext cx="1563603" cy="768656"/>
            <a:chOff x="8511452" y="4203736"/>
            <a:chExt cx="1563603" cy="768656"/>
          </a:xfrm>
        </p:grpSpPr>
        <p:grpSp>
          <p:nvGrpSpPr>
            <p:cNvPr id="1325" name="그룹 1324">
              <a:extLst>
                <a:ext uri="{FF2B5EF4-FFF2-40B4-BE49-F238E27FC236}">
                  <a16:creationId xmlns:a16="http://schemas.microsoft.com/office/drawing/2014/main" id="{B77D644F-9510-0328-374F-20091811133E}"/>
                </a:ext>
              </a:extLst>
            </p:cNvPr>
            <p:cNvGrpSpPr/>
            <p:nvPr/>
          </p:nvGrpSpPr>
          <p:grpSpPr>
            <a:xfrm>
              <a:off x="9508873" y="4203736"/>
              <a:ext cx="566182" cy="768656"/>
              <a:chOff x="9508873" y="4175561"/>
              <a:chExt cx="566182" cy="768656"/>
            </a:xfrm>
          </p:grpSpPr>
          <p:pic>
            <p:nvPicPr>
              <p:cNvPr id="1298" name="그림 1297" descr="호박, 예술, 노랑, 금이(가) 표시된 사진&#10;&#10;자동 생성된 설명">
                <a:extLst>
                  <a:ext uri="{FF2B5EF4-FFF2-40B4-BE49-F238E27FC236}">
                    <a16:creationId xmlns:a16="http://schemas.microsoft.com/office/drawing/2014/main" id="{CBB16B80-A59F-18DC-8CCF-A7D7862A4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1193" y="4175561"/>
                <a:ext cx="501542" cy="501542"/>
              </a:xfrm>
              <a:prstGeom prst="rect">
                <a:avLst/>
              </a:prstGeom>
            </p:spPr>
          </p:pic>
          <p:sp>
            <p:nvSpPr>
              <p:cNvPr id="1321" name="TextBox 1320">
                <a:extLst>
                  <a:ext uri="{FF2B5EF4-FFF2-40B4-BE49-F238E27FC236}">
                    <a16:creationId xmlns:a16="http://schemas.microsoft.com/office/drawing/2014/main" id="{3D9D980A-DA02-F00E-AE64-F3AF1AABCE44}"/>
                  </a:ext>
                </a:extLst>
              </p:cNvPr>
              <p:cNvSpPr txBox="1"/>
              <p:nvPr/>
            </p:nvSpPr>
            <p:spPr>
              <a:xfrm>
                <a:off x="9508873" y="4666978"/>
                <a:ext cx="566182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/>
                    </a:solidFill>
                    <a:latin typeface="페이퍼로지 4 Regular" pitchFamily="2" charset="-127"/>
                    <a:ea typeface="페이퍼로지 4 Regular" pitchFamily="2" charset="-127"/>
                    <a:cs typeface="Pretendard Variable Medium" panose="02000003000000020004" pitchFamily="2" charset="-127"/>
                  </a:rPr>
                  <a:t>상승 발화</a:t>
                </a:r>
                <a:endParaRPr lang="en-US" altLang="ko-KR" sz="800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323" name="TextBox 1322">
                <a:extLst>
                  <a:ext uri="{FF2B5EF4-FFF2-40B4-BE49-F238E27FC236}">
                    <a16:creationId xmlns:a16="http://schemas.microsoft.com/office/drawing/2014/main" id="{2935E13F-931D-F713-C46D-2089E01B0C3C}"/>
                  </a:ext>
                </a:extLst>
              </p:cNvPr>
              <p:cNvSpPr txBox="1"/>
              <p:nvPr/>
            </p:nvSpPr>
            <p:spPr>
              <a:xfrm>
                <a:off x="9700593" y="4836495"/>
                <a:ext cx="18274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페이퍼로지 4 Regular" pitchFamily="2" charset="-127"/>
                    <a:ea typeface="페이퍼로지 4 Regular" pitchFamily="2" charset="-127"/>
                    <a:cs typeface="Pretendard Variable Medium" panose="02000003000000020004" pitchFamily="2" charset="-127"/>
                  </a:rPr>
                  <a:t>Lv.1</a:t>
                </a:r>
              </a:p>
            </p:txBody>
          </p:sp>
        </p:grpSp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9336B3AB-9EF5-4142-51A2-0FF4C257BF34}"/>
                </a:ext>
              </a:extLst>
            </p:cNvPr>
            <p:cNvGrpSpPr/>
            <p:nvPr/>
          </p:nvGrpSpPr>
          <p:grpSpPr>
            <a:xfrm>
              <a:off x="8511452" y="4203736"/>
              <a:ext cx="566182" cy="768656"/>
              <a:chOff x="8511452" y="4175561"/>
              <a:chExt cx="566182" cy="768656"/>
            </a:xfrm>
          </p:grpSpPr>
          <p:pic>
            <p:nvPicPr>
              <p:cNvPr id="1300" name="그림 1299" descr="호박, 스크린샷, 노랑, 어둠이(가) 표시된 사진&#10;&#10;자동 생성된 설명">
                <a:extLst>
                  <a:ext uri="{FF2B5EF4-FFF2-40B4-BE49-F238E27FC236}">
                    <a16:creationId xmlns:a16="http://schemas.microsoft.com/office/drawing/2014/main" id="{BDDAF83B-1760-9435-04F8-93F550D05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772" y="4175561"/>
                <a:ext cx="501542" cy="501542"/>
              </a:xfrm>
              <a:prstGeom prst="rect">
                <a:avLst/>
              </a:prstGeom>
            </p:spPr>
          </p:pic>
          <p:sp>
            <p:nvSpPr>
              <p:cNvPr id="1320" name="TextBox 1319">
                <a:extLst>
                  <a:ext uri="{FF2B5EF4-FFF2-40B4-BE49-F238E27FC236}">
                    <a16:creationId xmlns:a16="http://schemas.microsoft.com/office/drawing/2014/main" id="{F8EF6789-237C-F7C0-FDA7-9CBB87BB6D25}"/>
                  </a:ext>
                </a:extLst>
              </p:cNvPr>
              <p:cNvSpPr txBox="1"/>
              <p:nvPr/>
            </p:nvSpPr>
            <p:spPr>
              <a:xfrm>
                <a:off x="8511452" y="4666978"/>
                <a:ext cx="566182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/>
                    </a:solidFill>
                    <a:latin typeface="페이퍼로지 4 Regular" pitchFamily="2" charset="-127"/>
                    <a:ea typeface="페이퍼로지 4 Regular" pitchFamily="2" charset="-127"/>
                    <a:cs typeface="Pretendard Variable Medium" panose="02000003000000020004" pitchFamily="2" charset="-127"/>
                  </a:rPr>
                  <a:t>고속 발화</a:t>
                </a:r>
                <a:endParaRPr lang="en-US" altLang="ko-KR" sz="800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324" name="TextBox 1323">
                <a:extLst>
                  <a:ext uri="{FF2B5EF4-FFF2-40B4-BE49-F238E27FC236}">
                    <a16:creationId xmlns:a16="http://schemas.microsoft.com/office/drawing/2014/main" id="{C4BFF4EE-E389-A3C6-4A28-21CBA0D6BE7B}"/>
                  </a:ext>
                </a:extLst>
              </p:cNvPr>
              <p:cNvSpPr txBox="1"/>
              <p:nvPr/>
            </p:nvSpPr>
            <p:spPr>
              <a:xfrm>
                <a:off x="8703172" y="4836495"/>
                <a:ext cx="18274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bg1"/>
                    </a:solidFill>
                    <a:latin typeface="페이퍼로지 4 Regular" pitchFamily="2" charset="-127"/>
                    <a:ea typeface="페이퍼로지 4 Regular" pitchFamily="2" charset="-127"/>
                    <a:cs typeface="Pretendard Variable Medium" panose="02000003000000020004" pitchFamily="2" charset="-127"/>
                  </a:rPr>
                  <a:t>Lv.1</a:t>
                </a:r>
              </a:p>
            </p:txBody>
          </p:sp>
        </p:grpSp>
      </p:grpSp>
      <p:grpSp>
        <p:nvGrpSpPr>
          <p:cNvPr id="1350" name="그룹 1349">
            <a:extLst>
              <a:ext uri="{FF2B5EF4-FFF2-40B4-BE49-F238E27FC236}">
                <a16:creationId xmlns:a16="http://schemas.microsoft.com/office/drawing/2014/main" id="{D68833E5-72CF-A6B3-D55D-911C0EC08A98}"/>
              </a:ext>
            </a:extLst>
          </p:cNvPr>
          <p:cNvGrpSpPr/>
          <p:nvPr/>
        </p:nvGrpSpPr>
        <p:grpSpPr>
          <a:xfrm>
            <a:off x="6872299" y="3979306"/>
            <a:ext cx="1408951" cy="860928"/>
            <a:chOff x="6872299" y="3979306"/>
            <a:chExt cx="1408951" cy="860928"/>
          </a:xfrm>
        </p:grpSpPr>
        <p:sp>
          <p:nvSpPr>
            <p:cNvPr id="1314" name="직사각형 1313">
              <a:extLst>
                <a:ext uri="{FF2B5EF4-FFF2-40B4-BE49-F238E27FC236}">
                  <a16:creationId xmlns:a16="http://schemas.microsoft.com/office/drawing/2014/main" id="{E6AAB290-E52B-AD35-5CD2-D49BE063EFC2}"/>
                </a:ext>
              </a:extLst>
            </p:cNvPr>
            <p:cNvSpPr/>
            <p:nvPr/>
          </p:nvSpPr>
          <p:spPr>
            <a:xfrm>
              <a:off x="6872299" y="3979306"/>
              <a:ext cx="1408951" cy="860928"/>
            </a:xfrm>
            <a:prstGeom prst="rect">
              <a:avLst/>
            </a:prstGeom>
            <a:solidFill>
              <a:srgbClr val="2A2C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33" name="그룹 1332">
              <a:extLst>
                <a:ext uri="{FF2B5EF4-FFF2-40B4-BE49-F238E27FC236}">
                  <a16:creationId xmlns:a16="http://schemas.microsoft.com/office/drawing/2014/main" id="{170F5D17-4CFD-522E-2964-A38FBB13AA1B}"/>
                </a:ext>
              </a:extLst>
            </p:cNvPr>
            <p:cNvGrpSpPr/>
            <p:nvPr/>
          </p:nvGrpSpPr>
          <p:grpSpPr>
            <a:xfrm>
              <a:off x="6953248" y="4061125"/>
              <a:ext cx="259200" cy="259200"/>
              <a:chOff x="6967930" y="3977608"/>
              <a:chExt cx="259200" cy="259200"/>
            </a:xfrm>
          </p:grpSpPr>
          <p:sp>
            <p:nvSpPr>
              <p:cNvPr id="1316" name="직사각형 1315">
                <a:extLst>
                  <a:ext uri="{FF2B5EF4-FFF2-40B4-BE49-F238E27FC236}">
                    <a16:creationId xmlns:a16="http://schemas.microsoft.com/office/drawing/2014/main" id="{84B13F02-117B-117A-1A9C-B8CAF8C86A9C}"/>
                  </a:ext>
                </a:extLst>
              </p:cNvPr>
              <p:cNvSpPr/>
              <p:nvPr/>
            </p:nvSpPr>
            <p:spPr>
              <a:xfrm>
                <a:off x="6967930" y="3977608"/>
                <a:ext cx="259200" cy="2592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32" name="그림 1331" descr="호박, 스크린샷, 노랑, 어둠이(가) 표시된 사진&#10;&#10;자동 생성된 설명">
                <a:extLst>
                  <a:ext uri="{FF2B5EF4-FFF2-40B4-BE49-F238E27FC236}">
                    <a16:creationId xmlns:a16="http://schemas.microsoft.com/office/drawing/2014/main" id="{11404BDE-2448-7BFD-5F85-EA820395B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7930" y="3977608"/>
                <a:ext cx="259200" cy="259200"/>
              </a:xfrm>
              <a:prstGeom prst="rect">
                <a:avLst/>
              </a:prstGeom>
            </p:spPr>
          </p:pic>
        </p:grpSp>
        <p:sp>
          <p:nvSpPr>
            <p:cNvPr id="1334" name="TextBox 1333">
              <a:extLst>
                <a:ext uri="{FF2B5EF4-FFF2-40B4-BE49-F238E27FC236}">
                  <a16:creationId xmlns:a16="http://schemas.microsoft.com/office/drawing/2014/main" id="{D9DD8271-88F7-8AB1-B838-45AFC896DA35}"/>
                </a:ext>
              </a:extLst>
            </p:cNvPr>
            <p:cNvSpPr txBox="1"/>
            <p:nvPr/>
          </p:nvSpPr>
          <p:spPr>
            <a:xfrm>
              <a:off x="7196887" y="4029906"/>
              <a:ext cx="518091" cy="20005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rgbClr val="FFB35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고속 발화</a:t>
              </a:r>
              <a:endParaRPr lang="en-US" altLang="ko-KR" sz="700" dirty="0">
                <a:solidFill>
                  <a:srgbClr val="FFB35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35" name="TextBox 1334">
              <a:extLst>
                <a:ext uri="{FF2B5EF4-FFF2-40B4-BE49-F238E27FC236}">
                  <a16:creationId xmlns:a16="http://schemas.microsoft.com/office/drawing/2014/main" id="{C66C28E8-C6DA-0341-5CBC-01D27C898DDB}"/>
                </a:ext>
              </a:extLst>
            </p:cNvPr>
            <p:cNvSpPr txBox="1"/>
            <p:nvPr/>
          </p:nvSpPr>
          <p:spPr>
            <a:xfrm>
              <a:off x="7196887" y="4220297"/>
              <a:ext cx="596637" cy="20005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rgbClr val="FFB35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현재 레벨 </a:t>
              </a:r>
              <a:r>
                <a:rPr lang="en-US" altLang="ko-KR" sz="700" dirty="0">
                  <a:solidFill>
                    <a:srgbClr val="FFB35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</a:t>
              </a:r>
            </a:p>
          </p:txBody>
        </p:sp>
        <p:sp>
          <p:nvSpPr>
            <p:cNvPr id="1336" name="TextBox 1335">
              <a:extLst>
                <a:ext uri="{FF2B5EF4-FFF2-40B4-BE49-F238E27FC236}">
                  <a16:creationId xmlns:a16="http://schemas.microsoft.com/office/drawing/2014/main" id="{1B0DF3C7-A572-872B-869E-403876895A3E}"/>
                </a:ext>
              </a:extLst>
            </p:cNvPr>
            <p:cNvSpPr txBox="1"/>
            <p:nvPr/>
          </p:nvSpPr>
          <p:spPr>
            <a:xfrm>
              <a:off x="7196887" y="4446623"/>
              <a:ext cx="98777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 이상 백 어택 공격이 </a:t>
              </a:r>
              <a:endParaRPr lang="en-US" altLang="ko-KR" sz="7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7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적용되지 않지만 </a:t>
              </a:r>
              <a:r>
                <a:rPr lang="en-US" altLang="ko-KR" sz="7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… </a:t>
              </a:r>
            </a:p>
          </p:txBody>
        </p:sp>
      </p:grpSp>
      <p:grpSp>
        <p:nvGrpSpPr>
          <p:cNvPr id="1351" name="그룹 1350">
            <a:extLst>
              <a:ext uri="{FF2B5EF4-FFF2-40B4-BE49-F238E27FC236}">
                <a16:creationId xmlns:a16="http://schemas.microsoft.com/office/drawing/2014/main" id="{79B56AD0-09B1-468B-5C69-364C23D418BD}"/>
              </a:ext>
            </a:extLst>
          </p:cNvPr>
          <p:cNvGrpSpPr/>
          <p:nvPr/>
        </p:nvGrpSpPr>
        <p:grpSpPr>
          <a:xfrm>
            <a:off x="10244916" y="3979307"/>
            <a:ext cx="1407600" cy="860928"/>
            <a:chOff x="10244916" y="3979307"/>
            <a:chExt cx="1407600" cy="860928"/>
          </a:xfrm>
        </p:grpSpPr>
        <p:sp>
          <p:nvSpPr>
            <p:cNvPr id="1328" name="직사각형 1327">
              <a:extLst>
                <a:ext uri="{FF2B5EF4-FFF2-40B4-BE49-F238E27FC236}">
                  <a16:creationId xmlns:a16="http://schemas.microsoft.com/office/drawing/2014/main" id="{45A96BBC-DFA2-6CB7-CB7F-11125AC183BC}"/>
                </a:ext>
              </a:extLst>
            </p:cNvPr>
            <p:cNvSpPr/>
            <p:nvPr/>
          </p:nvSpPr>
          <p:spPr>
            <a:xfrm>
              <a:off x="10244916" y="3979307"/>
              <a:ext cx="1407600" cy="860928"/>
            </a:xfrm>
            <a:prstGeom prst="rect">
              <a:avLst/>
            </a:prstGeom>
            <a:solidFill>
              <a:srgbClr val="2A2C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29" name="그룹 1328">
              <a:extLst>
                <a:ext uri="{FF2B5EF4-FFF2-40B4-BE49-F238E27FC236}">
                  <a16:creationId xmlns:a16="http://schemas.microsoft.com/office/drawing/2014/main" id="{61FD0311-07E0-C683-F220-3F1556D347A4}"/>
                </a:ext>
              </a:extLst>
            </p:cNvPr>
            <p:cNvGrpSpPr/>
            <p:nvPr/>
          </p:nvGrpSpPr>
          <p:grpSpPr>
            <a:xfrm>
              <a:off x="10325413" y="4060220"/>
              <a:ext cx="260105" cy="260105"/>
              <a:chOff x="7041861" y="3987347"/>
              <a:chExt cx="260105" cy="260105"/>
            </a:xfrm>
          </p:grpSpPr>
          <p:sp>
            <p:nvSpPr>
              <p:cNvPr id="1330" name="직사각형 1329">
                <a:extLst>
                  <a:ext uri="{FF2B5EF4-FFF2-40B4-BE49-F238E27FC236}">
                    <a16:creationId xmlns:a16="http://schemas.microsoft.com/office/drawing/2014/main" id="{A1122B9A-AF2C-4E75-9F6B-604A7BBC3294}"/>
                  </a:ext>
                </a:extLst>
              </p:cNvPr>
              <p:cNvSpPr/>
              <p:nvPr/>
            </p:nvSpPr>
            <p:spPr>
              <a:xfrm>
                <a:off x="7042313" y="3987799"/>
                <a:ext cx="259200" cy="2592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31" name="그림 1330" descr="호박, 예술, 노랑, 금이(가) 표시된 사진&#10;&#10;자동 생성된 설명">
                <a:extLst>
                  <a:ext uri="{FF2B5EF4-FFF2-40B4-BE49-F238E27FC236}">
                    <a16:creationId xmlns:a16="http://schemas.microsoft.com/office/drawing/2014/main" id="{D9168AF4-3AFE-2DCA-7AA6-DC0C6D521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1861" y="3987347"/>
                <a:ext cx="260105" cy="260105"/>
              </a:xfrm>
              <a:prstGeom prst="rect">
                <a:avLst/>
              </a:prstGeom>
            </p:spPr>
          </p:pic>
        </p:grpSp>
        <p:sp>
          <p:nvSpPr>
            <p:cNvPr id="1337" name="TextBox 1336">
              <a:extLst>
                <a:ext uri="{FF2B5EF4-FFF2-40B4-BE49-F238E27FC236}">
                  <a16:creationId xmlns:a16="http://schemas.microsoft.com/office/drawing/2014/main" id="{86FB5B8C-812C-18C9-4902-184203F0B5F9}"/>
                </a:ext>
              </a:extLst>
            </p:cNvPr>
            <p:cNvSpPr txBox="1"/>
            <p:nvPr/>
          </p:nvSpPr>
          <p:spPr>
            <a:xfrm>
              <a:off x="10569504" y="4446623"/>
              <a:ext cx="88517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재사용 대기 시간이 </a:t>
              </a:r>
              <a:endParaRPr lang="en-US" altLang="ko-KR" sz="7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700" dirty="0">
                  <a:solidFill>
                    <a:srgbClr val="8FFF96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10.0</a:t>
              </a:r>
              <a:r>
                <a:rPr lang="ko-KR" altLang="en-US" sz="7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감소하며 </a:t>
              </a:r>
              <a:r>
                <a:rPr lang="en-US" altLang="ko-KR" sz="7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…</a:t>
              </a:r>
              <a:endParaRPr lang="en-US" altLang="ko-KR" sz="2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38" name="TextBox 1337">
              <a:extLst>
                <a:ext uri="{FF2B5EF4-FFF2-40B4-BE49-F238E27FC236}">
                  <a16:creationId xmlns:a16="http://schemas.microsoft.com/office/drawing/2014/main" id="{12C1A6AB-EA95-1792-6702-3350537269E3}"/>
                </a:ext>
              </a:extLst>
            </p:cNvPr>
            <p:cNvSpPr txBox="1"/>
            <p:nvPr/>
          </p:nvSpPr>
          <p:spPr>
            <a:xfrm>
              <a:off x="10569504" y="4029906"/>
              <a:ext cx="518092" cy="20005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rgbClr val="FFB35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상승 발화</a:t>
              </a:r>
              <a:endParaRPr lang="en-US" altLang="ko-KR" sz="700" dirty="0">
                <a:solidFill>
                  <a:srgbClr val="FFB35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39" name="TextBox 1338">
              <a:extLst>
                <a:ext uri="{FF2B5EF4-FFF2-40B4-BE49-F238E27FC236}">
                  <a16:creationId xmlns:a16="http://schemas.microsoft.com/office/drawing/2014/main" id="{E5D3449E-F6E2-4ED3-FCA2-4E47AD18550E}"/>
                </a:ext>
              </a:extLst>
            </p:cNvPr>
            <p:cNvSpPr txBox="1"/>
            <p:nvPr/>
          </p:nvSpPr>
          <p:spPr>
            <a:xfrm>
              <a:off x="10569504" y="4220297"/>
              <a:ext cx="596637" cy="20005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rgbClr val="FFB35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현재 레벨 </a:t>
              </a:r>
              <a:r>
                <a:rPr lang="en-US" altLang="ko-KR" sz="700" dirty="0">
                  <a:solidFill>
                    <a:srgbClr val="FFB35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68211-3160-60B8-4D7B-AE351B0A6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3382539-7D90-BB36-5702-3D7318D3FCDC}"/>
              </a:ext>
            </a:extLst>
          </p:cNvPr>
          <p:cNvGrpSpPr/>
          <p:nvPr/>
        </p:nvGrpSpPr>
        <p:grpSpPr>
          <a:xfrm>
            <a:off x="7080723" y="1291424"/>
            <a:ext cx="5678672" cy="4374082"/>
            <a:chOff x="6213291" y="1058393"/>
            <a:chExt cx="5678672" cy="437408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F522C7F-E18F-9A69-615D-4947CB6A949D}"/>
                </a:ext>
              </a:extLst>
            </p:cNvPr>
            <p:cNvSpPr/>
            <p:nvPr/>
          </p:nvSpPr>
          <p:spPr>
            <a:xfrm>
              <a:off x="6213291" y="1200070"/>
              <a:ext cx="5678672" cy="4232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D02F4E-7A2B-6463-37DB-0F42AB6CFFB8}"/>
                </a:ext>
              </a:extLst>
            </p:cNvPr>
            <p:cNvGrpSpPr/>
            <p:nvPr/>
          </p:nvGrpSpPr>
          <p:grpSpPr>
            <a:xfrm>
              <a:off x="6335556" y="1058393"/>
              <a:ext cx="1648800" cy="246221"/>
              <a:chOff x="728379" y="1010408"/>
              <a:chExt cx="1648800" cy="246221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490074E-49A1-134B-0D5E-19077DC305C9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648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D84820-1551-7027-43A9-9B3522C0E5A7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5055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공통된 주력 스킬의 최소화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7191704-4CBA-5282-B248-1125CCCE430B}"/>
              </a:ext>
            </a:extLst>
          </p:cNvPr>
          <p:cNvSpPr txBox="1"/>
          <p:nvPr/>
        </p:nvSpPr>
        <p:spPr>
          <a:xfrm>
            <a:off x="8197838" y="4679416"/>
            <a:ext cx="1669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vs 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조절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96230A8-E27F-4FF2-342A-1CAAEB6FB16A}"/>
              </a:ext>
            </a:extLst>
          </p:cNvPr>
          <p:cNvCxnSpPr>
            <a:cxnSpLocks/>
          </p:cNvCxnSpPr>
          <p:nvPr/>
        </p:nvCxnSpPr>
        <p:spPr>
          <a:xfrm>
            <a:off x="6193026" y="4244256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503A9DC-233A-B59B-19AE-1921240C5390}"/>
              </a:ext>
            </a:extLst>
          </p:cNvPr>
          <p:cNvGrpSpPr/>
          <p:nvPr/>
        </p:nvGrpSpPr>
        <p:grpSpPr>
          <a:xfrm>
            <a:off x="330939" y="1291424"/>
            <a:ext cx="6517120" cy="4856721"/>
            <a:chOff x="320302" y="1058393"/>
            <a:chExt cx="6517120" cy="48567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E735CC8-14B8-8C14-D687-E7043B42F54C}"/>
                </a:ext>
              </a:extLst>
            </p:cNvPr>
            <p:cNvSpPr/>
            <p:nvPr/>
          </p:nvSpPr>
          <p:spPr>
            <a:xfrm>
              <a:off x="320302" y="1200070"/>
              <a:ext cx="6517120" cy="4715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7319D1A-6A8C-41EC-DC8E-62D9C81F6675}"/>
                </a:ext>
              </a:extLst>
            </p:cNvPr>
            <p:cNvGrpSpPr/>
            <p:nvPr/>
          </p:nvGrpSpPr>
          <p:grpSpPr>
            <a:xfrm>
              <a:off x="442567" y="1058393"/>
              <a:ext cx="1425600" cy="246221"/>
              <a:chOff x="728379" y="1010408"/>
              <a:chExt cx="1425600" cy="246221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C459733-6075-097D-9A1F-D3F96215FE9A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4256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0E1376B-7D86-F5BE-D9FF-C5E4C82A71B4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12811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 반대의 전투 스타일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D2AFC78-1D3B-6C3F-5BCE-1BC27539BF80}"/>
              </a:ext>
            </a:extLst>
          </p:cNvPr>
          <p:cNvCxnSpPr>
            <a:cxnSpLocks/>
          </p:cNvCxnSpPr>
          <p:nvPr/>
        </p:nvCxnSpPr>
        <p:spPr>
          <a:xfrm>
            <a:off x="320302" y="5367672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319957-D4B6-B370-4ABD-10FD5B3D685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DA9D1D4-E0D3-F72D-87D9-9CFFFEE3F4C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4A239E5-E9DC-F084-A055-651B69BA722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26730F-837C-1796-DC0E-AC438C1E3EF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C4B7324-CF76-1108-996B-22027F5F507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AB941B9-901D-C9B9-131F-25117E0A07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7CB8414-CDAE-B0C8-EAF4-6262C101BF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4DD9AF-8FFC-B80D-A469-4A53BB07D24B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106ADDC-AE33-D036-02BD-0D3DA0D0876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627648A-B5E7-D84D-429C-792FADF99232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C1BBD80-D5A9-AC9A-02A8-3570C69F3781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6BB884AA-A20C-8623-2E81-A8D04C24E4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553D5C-2731-95B5-BDB7-2FF9031220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381901A-BD9A-54D1-AA3C-DE4C915BB34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3C5EF32-2DAE-0FDC-097E-46BFEE0B6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9C299CD-0C9F-9D52-92C9-FDAD264689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FF5FCEB-C328-9B2C-7E03-5C8DF641F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3ACF70F5-9590-501F-4263-778624BC1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9B6C66-083C-90B0-7001-88C029A78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59E6829-FB63-429D-8181-8FACEB438F1C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A44FF4F0-F499-4491-FC57-2A909F24CCED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FCDE437-3353-C5CC-6E54-AB25F8C0815A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440B6133-ACC5-4C1E-0468-21C189044EB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DDDE2508-0212-392A-A7C0-AF749C311195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48BF01F6-486B-D8E7-3243-BABDC804F54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CBADE9-D4A6-37F4-5DD8-CF9715D2AFC9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1FDFFF-7D80-19CA-3917-26786D760B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4FAED3-C7D2-6D5F-3FEB-0B9F60521A1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5AF945F-4E43-D956-7B6B-FCF7B96BDFD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15DC84-ADD7-85C6-FB4D-48CBEBFCF836}"/>
              </a:ext>
            </a:extLst>
          </p:cNvPr>
          <p:cNvGrpSpPr/>
          <p:nvPr/>
        </p:nvGrpSpPr>
        <p:grpSpPr>
          <a:xfrm>
            <a:off x="294838" y="852150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BD341E-D9C7-411D-976C-D8230A44CD75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E63416-DF22-139A-0297-BEFEAB124965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7340175E-016A-3CE0-BD2F-F127A895DDAE}"/>
              </a:ext>
            </a:extLst>
          </p:cNvPr>
          <p:cNvSpPr txBox="1"/>
          <p:nvPr/>
        </p:nvSpPr>
        <p:spPr>
          <a:xfrm>
            <a:off x="8197838" y="1788897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홀리나이트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워로드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처럼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7277C2-B756-52D5-A340-4C74C2224B86}"/>
              </a:ext>
            </a:extLst>
          </p:cNvPr>
          <p:cNvSpPr txBox="1"/>
          <p:nvPr/>
        </p:nvSpPr>
        <p:spPr>
          <a:xfrm>
            <a:off x="7406616" y="3642140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예시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질풍노도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이슬비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ABA05A-205E-BFC8-303F-1EDF7E21F9DE}"/>
              </a:ext>
            </a:extLst>
          </p:cNvPr>
          <p:cNvSpPr txBox="1"/>
          <p:nvPr/>
        </p:nvSpPr>
        <p:spPr>
          <a:xfrm>
            <a:off x="9218310" y="364214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예시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워로드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고독한기사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전투태세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225C92B6-2EE8-4303-14B6-DBDB09A32D2D}"/>
              </a:ext>
            </a:extLst>
          </p:cNvPr>
          <p:cNvGrpSpPr/>
          <p:nvPr/>
        </p:nvGrpSpPr>
        <p:grpSpPr>
          <a:xfrm>
            <a:off x="449954" y="1693304"/>
            <a:ext cx="6279091" cy="1317373"/>
            <a:chOff x="114129" y="3510129"/>
            <a:chExt cx="6279091" cy="1317373"/>
          </a:xfrm>
        </p:grpSpPr>
        <p:pic>
          <p:nvPicPr>
            <p:cNvPr id="1027" name="그림 1026" descr="스크린샷, 만화 영화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02D1F48-9315-BC53-7A63-6A95A83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974"/>
            <a:stretch/>
          </p:blipFill>
          <p:spPr>
            <a:xfrm>
              <a:off x="114129" y="3510129"/>
              <a:ext cx="6279091" cy="1317373"/>
            </a:xfrm>
            <a:prstGeom prst="rect">
              <a:avLst/>
            </a:prstGeom>
            <a:effectLst>
              <a:softEdge rad="38100"/>
            </a:effectLst>
          </p:spPr>
        </p:pic>
        <p:grpSp>
          <p:nvGrpSpPr>
            <p:cNvPr id="1028" name="그룹 1027">
              <a:extLst>
                <a:ext uri="{FF2B5EF4-FFF2-40B4-BE49-F238E27FC236}">
                  <a16:creationId xmlns:a16="http://schemas.microsoft.com/office/drawing/2014/main" id="{38B39F68-8C6B-59AB-EBF6-B21E8745D99E}"/>
                </a:ext>
              </a:extLst>
            </p:cNvPr>
            <p:cNvGrpSpPr/>
            <p:nvPr/>
          </p:nvGrpSpPr>
          <p:grpSpPr>
            <a:xfrm>
              <a:off x="4591415" y="3549326"/>
              <a:ext cx="1115343" cy="514802"/>
              <a:chOff x="1611115" y="2635753"/>
              <a:chExt cx="1115343" cy="514802"/>
            </a:xfrm>
          </p:grpSpPr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EB36A6DB-BE5D-34B3-6031-F21E72E1E914}"/>
                  </a:ext>
                </a:extLst>
              </p:cNvPr>
              <p:cNvSpPr txBox="1"/>
              <p:nvPr/>
            </p:nvSpPr>
            <p:spPr>
              <a:xfrm>
                <a:off x="1611115" y="2635753"/>
                <a:ext cx="9137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1,234,000</a:t>
                </a:r>
              </a:p>
            </p:txBody>
          </p: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C3280025-0009-A870-EF38-7A1BCA81DE8C}"/>
                  </a:ext>
                </a:extLst>
              </p:cNvPr>
              <p:cNvSpPr txBox="1"/>
              <p:nvPr/>
            </p:nvSpPr>
            <p:spPr>
              <a:xfrm>
                <a:off x="1689621" y="2719667"/>
                <a:ext cx="88004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1,732,230</a:t>
                </a:r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4B654BE3-C1FE-9D00-5D6B-B978584FC1FC}"/>
                  </a:ext>
                </a:extLst>
              </p:cNvPr>
              <p:cNvSpPr txBox="1"/>
              <p:nvPr/>
            </p:nvSpPr>
            <p:spPr>
              <a:xfrm>
                <a:off x="1766412" y="2827389"/>
                <a:ext cx="88165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2,328,118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B2F2A259-CF07-C84D-31E0-37760EBFC4FC}"/>
                  </a:ext>
                </a:extLst>
              </p:cNvPr>
              <p:cNvSpPr txBox="1"/>
              <p:nvPr/>
            </p:nvSpPr>
            <p:spPr>
              <a:xfrm>
                <a:off x="1835188" y="2935111"/>
                <a:ext cx="8912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1,897,700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06DFDC-849C-DEB4-F3CB-99169B7CD301}"/>
              </a:ext>
            </a:extLst>
          </p:cNvPr>
          <p:cNvSpPr txBox="1"/>
          <p:nvPr/>
        </p:nvSpPr>
        <p:spPr>
          <a:xfrm>
            <a:off x="2400250" y="-4081576"/>
            <a:ext cx="73374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자세한 깨달음 노드별 전투 스타일은 아크 패시브 깨달음 파트에서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캐릭터를 따라다니며 함께 전투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비방향성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난사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소서리스와 비교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환류보다 고점 높고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점화보다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빠릿빠릿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존재들이 캐릭터의 몸을 빌려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방향성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전략적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보호막 등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디트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보다 빠르고 고점은 낮고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스타일리쉬하게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공통된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주력기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최소화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&amp;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다른 스타일 채택 유도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98C1676-EE58-4127-849B-A76DC3756DC2}"/>
              </a:ext>
            </a:extLst>
          </p:cNvPr>
          <p:cNvGrpSpPr/>
          <p:nvPr/>
        </p:nvGrpSpPr>
        <p:grpSpPr>
          <a:xfrm>
            <a:off x="2249611" y="3642140"/>
            <a:ext cx="2679776" cy="1317600"/>
            <a:chOff x="114129" y="4938415"/>
            <a:chExt cx="2679776" cy="1317600"/>
          </a:xfrm>
        </p:grpSpPr>
        <p:pic>
          <p:nvPicPr>
            <p:cNvPr id="127" name="그림 126" descr="스크린샷, 만화 영화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4D4F0F7-61F9-CB81-79BA-73E44318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00" r="41139" b="166"/>
            <a:stretch/>
          </p:blipFill>
          <p:spPr>
            <a:xfrm>
              <a:off x="114129" y="4938415"/>
              <a:ext cx="2679776" cy="13176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B3CEDB82-97E8-9507-4DDE-D37BE9108060}"/>
                </a:ext>
              </a:extLst>
            </p:cNvPr>
            <p:cNvSpPr txBox="1"/>
            <p:nvPr/>
          </p:nvSpPr>
          <p:spPr>
            <a:xfrm>
              <a:off x="1159797" y="506135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8,162,481</a:t>
              </a:r>
              <a:b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</a:br>
              <a:r>
                <a:rPr lang="ko-KR" altLang="en-US" sz="800" dirty="0" err="1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백어택</a:t>
              </a:r>
              <a:endParaRPr lang="en-US" altLang="ko-KR" sz="1400" dirty="0">
                <a:solidFill>
                  <a:srgbClr val="FCC704"/>
                </a:solidFill>
                <a:effectLst>
                  <a:glow rad="63500">
                    <a:srgbClr val="5B5B5B"/>
                  </a:glo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E0C3B37-A9BD-D3D4-FD19-64B4814F3B0A}"/>
              </a:ext>
            </a:extLst>
          </p:cNvPr>
          <p:cNvSpPr txBox="1"/>
          <p:nvPr/>
        </p:nvSpPr>
        <p:spPr>
          <a:xfrm>
            <a:off x="2033625" y="3031079"/>
            <a:ext cx="3111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많은 타수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여러 스킬에 골고루 분포된 피해량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CF5E0"/>
              </a:highligh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74E44-098E-29B3-9A6D-44259D08C515}"/>
              </a:ext>
            </a:extLst>
          </p:cNvPr>
          <p:cNvSpPr txBox="1"/>
          <p:nvPr/>
        </p:nvSpPr>
        <p:spPr>
          <a:xfrm>
            <a:off x="2248427" y="3391567"/>
            <a:ext cx="26821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적은 타수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일부 스킬에 집중된 피해량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CF5E0"/>
              </a:highligh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9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4B2293-3E31-BF59-4587-304626C3C6E1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229877" y="5987937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5594</TotalTime>
  <Words>2488</Words>
  <Application>Microsoft Office PowerPoint</Application>
  <PresentationFormat>와이드스크린</PresentationFormat>
  <Paragraphs>523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91</cp:revision>
  <dcterms:created xsi:type="dcterms:W3CDTF">2024-11-19T19:33:02Z</dcterms:created>
  <dcterms:modified xsi:type="dcterms:W3CDTF">2024-12-16T12:40:10Z</dcterms:modified>
</cp:coreProperties>
</file>